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omments/modernComment_126_A428945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5"/>
    <p:sldMasterId id="2147483681" r:id="rId6"/>
    <p:sldMasterId id="2147483700" r:id="rId7"/>
    <p:sldMasterId id="2147483717" r:id="rId8"/>
  </p:sldMasterIdLst>
  <p:notesMasterIdLst>
    <p:notesMasterId r:id="rId14"/>
  </p:notesMasterIdLst>
  <p:sldIdLst>
    <p:sldId id="261" r:id="rId9"/>
    <p:sldId id="294" r:id="rId10"/>
    <p:sldId id="332" r:id="rId11"/>
    <p:sldId id="333" r:id="rId12"/>
    <p:sldId id="334" r:id="rId13"/>
  </p:sldIdLst>
  <p:sldSz cx="6858000" cy="9907588"/>
  <p:notesSz cx="6858000" cy="9144000"/>
  <p:embeddedFontLst>
    <p:embeddedFont>
      <p:font typeface="Montserrat" panose="00000500000000000000" pitchFamily="2" charset="0"/>
      <p:regular r:id="rId15"/>
      <p:bold r:id="rId16"/>
      <p:italic r:id="rId17"/>
      <p:boldItalic r:id="rId18"/>
    </p:embeddedFont>
    <p:embeddedFont>
      <p:font typeface="Montserrat ExtraBold" panose="00000900000000000000" pitchFamily="2" charset="0"/>
      <p:bold r:id="rId19"/>
      <p:italic r:id="rId20"/>
      <p:boldItalic r:id="rId21"/>
    </p:embeddedFont>
  </p:embeddedFontLst>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599016-E291-16CD-F184-32B8BDFB7AD5}" name="Judy Edwards" initials="JE" userId="S::jedwards@electoralcommission.org.uk::97ec32ec-1920-4447-8ec7-1835dc49ef49" providerId="AD"/>
  <p188:author id="{C8BF9928-B998-A525-507A-C83B6153F6B6}" name="Sarah Barker" initials="SB" userId="S::sbarker@electoralcommission.org.uk::0f2330d9-141e-4cf7-a7a2-784b278b1de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Barker" initials="SB" lastIdx="0" clrIdx="0">
    <p:extLst>
      <p:ext uri="{19B8F6BF-5375-455C-9EA6-DF929625EA0E}">
        <p15:presenceInfo xmlns:p15="http://schemas.microsoft.com/office/powerpoint/2012/main" userId="Sarah Barker" providerId="None"/>
      </p:ext>
    </p:extLst>
  </p:cmAuthor>
  <p:cmAuthor id="2" name="Ella Downing" initials="ED" lastIdx="0" clrIdx="1"/>
  <p:cmAuthor id="3" name="Sarah Doherty" initials="SD" lastIdx="0" clrIdx="2">
    <p:extLst>
      <p:ext uri="{19B8F6BF-5375-455C-9EA6-DF929625EA0E}">
        <p15:presenceInfo xmlns:p15="http://schemas.microsoft.com/office/powerpoint/2012/main" userId="S-1-5-21-854245398-1417001333-682003330-289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E5B0C-0BC9-89B8-C4FA-6F5493EEFDA4}" v="4" dt="2025-10-07T10:46:20.081"/>
    <p1510:client id="{FA4328B0-090A-6147-B3A2-5457D7DD8786}" v="2" dt="2025-10-07T12:13:15.8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36" autoAdjust="0"/>
    <p:restoredTop sz="96352"/>
  </p:normalViewPr>
  <p:slideViewPr>
    <p:cSldViewPr snapToGrid="0" snapToObjects="1">
      <p:cViewPr varScale="1">
        <p:scale>
          <a:sx n="46" d="100"/>
          <a:sy n="46" d="100"/>
        </p:scale>
        <p:origin x="921" y="27"/>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7.fntdata"/><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font" Target="fonts/font1.fntdata"/><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font" Target="fonts/font5.fntdata"/><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 Id="rId22" Type="http://schemas.openxmlformats.org/officeDocument/2006/relationships/tags" Target="tags/tag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Edwards" userId="S::jedwards@electoralcommission.org.uk::97ec32ec-1920-4447-8ec7-1835dc49ef49" providerId="AD" clId="Web-{90B5C21B-BFAF-1CE6-866B-1AD54E98B75D}"/>
    <pc:docChg chg="modSld">
      <pc:chgData name="Judy Edwards" userId="S::jedwards@electoralcommission.org.uk::97ec32ec-1920-4447-8ec7-1835dc49ef49" providerId="AD" clId="Web-{90B5C21B-BFAF-1CE6-866B-1AD54E98B75D}" dt="2025-09-25T16:13:50.044" v="3" actId="14100"/>
      <pc:docMkLst>
        <pc:docMk/>
      </pc:docMkLst>
      <pc:sldChg chg="modSp">
        <pc:chgData name="Judy Edwards" userId="S::jedwards@electoralcommission.org.uk::97ec32ec-1920-4447-8ec7-1835dc49ef49" providerId="AD" clId="Web-{90B5C21B-BFAF-1CE6-866B-1AD54E98B75D}" dt="2025-09-25T16:13:50.044" v="3" actId="14100"/>
        <pc:sldMkLst>
          <pc:docMk/>
          <pc:sldMk cId="2820631627" sldId="333"/>
        </pc:sldMkLst>
        <pc:spChg chg="mod">
          <ac:chgData name="Judy Edwards" userId="S::jedwards@electoralcommission.org.uk::97ec32ec-1920-4447-8ec7-1835dc49ef49" providerId="AD" clId="Web-{90B5C21B-BFAF-1CE6-866B-1AD54E98B75D}" dt="2025-09-25T16:13:50.044" v="3" actId="14100"/>
          <ac:spMkLst>
            <pc:docMk/>
            <pc:sldMk cId="2820631627" sldId="333"/>
            <ac:spMk id="5" creationId="{C7B6FB64-1A0E-9E1F-0E1B-4CBBF52A7E13}"/>
          </ac:spMkLst>
        </pc:spChg>
        <pc:spChg chg="mod">
          <ac:chgData name="Judy Edwards" userId="S::jedwards@electoralcommission.org.uk::97ec32ec-1920-4447-8ec7-1835dc49ef49" providerId="AD" clId="Web-{90B5C21B-BFAF-1CE6-866B-1AD54E98B75D}" dt="2025-09-25T16:08:49.348" v="2" actId="20577"/>
          <ac:spMkLst>
            <pc:docMk/>
            <pc:sldMk cId="2820631627" sldId="333"/>
            <ac:spMk id="7" creationId="{9498B434-8421-85C1-CEDD-3903D487CCC6}"/>
          </ac:spMkLst>
        </pc:spChg>
      </pc:sldChg>
      <pc:sldChg chg="modSp">
        <pc:chgData name="Judy Edwards" userId="S::jedwards@electoralcommission.org.uk::97ec32ec-1920-4447-8ec7-1835dc49ef49" providerId="AD" clId="Web-{90B5C21B-BFAF-1CE6-866B-1AD54E98B75D}" dt="2025-09-25T16:07:26.641" v="1" actId="20577"/>
        <pc:sldMkLst>
          <pc:docMk/>
          <pc:sldMk cId="3636361924" sldId="334"/>
        </pc:sldMkLst>
        <pc:spChg chg="mod">
          <ac:chgData name="Judy Edwards" userId="S::jedwards@electoralcommission.org.uk::97ec32ec-1920-4447-8ec7-1835dc49ef49" providerId="AD" clId="Web-{90B5C21B-BFAF-1CE6-866B-1AD54E98B75D}" dt="2025-09-25T16:07:26.641" v="1" actId="20577"/>
          <ac:spMkLst>
            <pc:docMk/>
            <pc:sldMk cId="3636361924" sldId="334"/>
            <ac:spMk id="6" creationId="{D6BC54C3-C5E3-8E33-4DD4-AA584D387256}"/>
          </ac:spMkLst>
        </pc:spChg>
      </pc:sldChg>
    </pc:docChg>
  </pc:docChgLst>
  <pc:docChgLst>
    <pc:chgData name="Judy Edwards" userId="S::jedwards@electoralcommission.org.uk::97ec32ec-1920-4447-8ec7-1835dc49ef49" providerId="AD" clId="Web-{C2FAC82E-E2FD-91C0-FD87-0E02FD53DC2B}"/>
    <pc:docChg chg="modSld">
      <pc:chgData name="Judy Edwards" userId="S::jedwards@electoralcommission.org.uk::97ec32ec-1920-4447-8ec7-1835dc49ef49" providerId="AD" clId="Web-{C2FAC82E-E2FD-91C0-FD87-0E02FD53DC2B}" dt="2025-09-26T07:42:07.322" v="24" actId="20577"/>
      <pc:docMkLst>
        <pc:docMk/>
      </pc:docMkLst>
      <pc:sldChg chg="modSp">
        <pc:chgData name="Judy Edwards" userId="S::jedwards@electoralcommission.org.uk::97ec32ec-1920-4447-8ec7-1835dc49ef49" providerId="AD" clId="Web-{C2FAC82E-E2FD-91C0-FD87-0E02FD53DC2B}" dt="2025-09-26T07:38:12.093" v="5" actId="20577"/>
        <pc:sldMkLst>
          <pc:docMk/>
          <pc:sldMk cId="2943437139" sldId="261"/>
        </pc:sldMkLst>
        <pc:spChg chg="mod">
          <ac:chgData name="Judy Edwards" userId="S::jedwards@electoralcommission.org.uk::97ec32ec-1920-4447-8ec7-1835dc49ef49" providerId="AD" clId="Web-{C2FAC82E-E2FD-91C0-FD87-0E02FD53DC2B}" dt="2025-09-26T07:38:12.093" v="5" actId="20577"/>
          <ac:spMkLst>
            <pc:docMk/>
            <pc:sldMk cId="2943437139" sldId="261"/>
            <ac:spMk id="37" creationId="{963D26CF-4ACB-2C4A-B8E8-A63EC4402212}"/>
          </ac:spMkLst>
        </pc:spChg>
      </pc:sldChg>
      <pc:sldChg chg="modSp">
        <pc:chgData name="Judy Edwards" userId="S::jedwards@electoralcommission.org.uk::97ec32ec-1920-4447-8ec7-1835dc49ef49" providerId="AD" clId="Web-{C2FAC82E-E2FD-91C0-FD87-0E02FD53DC2B}" dt="2025-09-26T07:42:07.322" v="24" actId="20577"/>
        <pc:sldMkLst>
          <pc:docMk/>
          <pc:sldMk cId="3636361924" sldId="334"/>
        </pc:sldMkLst>
        <pc:spChg chg="mod">
          <ac:chgData name="Judy Edwards" userId="S::jedwards@electoralcommission.org.uk::97ec32ec-1920-4447-8ec7-1835dc49ef49" providerId="AD" clId="Web-{C2FAC82E-E2FD-91C0-FD87-0E02FD53DC2B}" dt="2025-09-26T07:42:07.322" v="24" actId="20577"/>
          <ac:spMkLst>
            <pc:docMk/>
            <pc:sldMk cId="3636361924" sldId="334"/>
            <ac:spMk id="6" creationId="{D6BC54C3-C5E3-8E33-4DD4-AA584D387256}"/>
          </ac:spMkLst>
        </pc:spChg>
        <pc:spChg chg="mod">
          <ac:chgData name="Judy Edwards" userId="S::jedwards@electoralcommission.org.uk::97ec32ec-1920-4447-8ec7-1835dc49ef49" providerId="AD" clId="Web-{C2FAC82E-E2FD-91C0-FD87-0E02FD53DC2B}" dt="2025-09-26T07:41:06.633" v="21" actId="20577"/>
          <ac:spMkLst>
            <pc:docMk/>
            <pc:sldMk cId="3636361924" sldId="334"/>
            <ac:spMk id="9" creationId="{B7BFA937-EECC-2CA9-17CC-40EBCCFE40CC}"/>
          </ac:spMkLst>
        </pc:spChg>
      </pc:sldChg>
    </pc:docChg>
  </pc:docChgLst>
  <pc:docChgLst>
    <pc:chgData name="Judy Edwards" userId="S::jedwards@electoralcommission.org.uk::97ec32ec-1920-4447-8ec7-1835dc49ef49" providerId="AD" clId="Web-{FA4328B0-090A-6147-B3A2-5457D7DD8786}"/>
    <pc:docChg chg="modSld">
      <pc:chgData name="Judy Edwards" userId="S::jedwards@electoralcommission.org.uk::97ec32ec-1920-4447-8ec7-1835dc49ef49" providerId="AD" clId="Web-{FA4328B0-090A-6147-B3A2-5457D7DD8786}" dt="2025-10-07T12:13:15.835" v="1" actId="14100"/>
      <pc:docMkLst>
        <pc:docMk/>
      </pc:docMkLst>
      <pc:sldChg chg="modSp">
        <pc:chgData name="Judy Edwards" userId="S::jedwards@electoralcommission.org.uk::97ec32ec-1920-4447-8ec7-1835dc49ef49" providerId="AD" clId="Web-{FA4328B0-090A-6147-B3A2-5457D7DD8786}" dt="2025-10-07T12:13:15.835" v="1" actId="14100"/>
        <pc:sldMkLst>
          <pc:docMk/>
          <pc:sldMk cId="3636361924" sldId="334"/>
        </pc:sldMkLst>
        <pc:spChg chg="mod">
          <ac:chgData name="Judy Edwards" userId="S::jedwards@electoralcommission.org.uk::97ec32ec-1920-4447-8ec7-1835dc49ef49" providerId="AD" clId="Web-{FA4328B0-090A-6147-B3A2-5457D7DD8786}" dt="2025-10-07T12:13:15.835" v="1" actId="14100"/>
          <ac:spMkLst>
            <pc:docMk/>
            <pc:sldMk cId="3636361924" sldId="334"/>
            <ac:spMk id="6" creationId="{D6BC54C3-C5E3-8E33-4DD4-AA584D387256}"/>
          </ac:spMkLst>
        </pc:spChg>
      </pc:sldChg>
    </pc:docChg>
  </pc:docChgLst>
  <pc:docChgLst>
    <pc:chgData name="Judy Edwards" userId="S::jedwards@electoralcommission.org.uk::97ec32ec-1920-4447-8ec7-1835dc49ef49" providerId="AD" clId="Web-{9A0C1AEC-3B0B-8E3B-F20C-550ED5DE29FA}"/>
    <pc:docChg chg="addSld delSld modSld">
      <pc:chgData name="Judy Edwards" userId="S::jedwards@electoralcommission.org.uk::97ec32ec-1920-4447-8ec7-1835dc49ef49" providerId="AD" clId="Web-{9A0C1AEC-3B0B-8E3B-F20C-550ED5DE29FA}" dt="2025-09-17T14:52:13.344" v="150" actId="20577"/>
      <pc:docMkLst>
        <pc:docMk/>
      </pc:docMkLst>
      <pc:sldChg chg="modSp">
        <pc:chgData name="Judy Edwards" userId="S::jedwards@electoralcommission.org.uk::97ec32ec-1920-4447-8ec7-1835dc49ef49" providerId="AD" clId="Web-{9A0C1AEC-3B0B-8E3B-F20C-550ED5DE29FA}" dt="2025-09-17T14:52:13.344" v="150" actId="20577"/>
        <pc:sldMkLst>
          <pc:docMk/>
          <pc:sldMk cId="2754122843" sldId="294"/>
        </pc:sldMkLst>
        <pc:spChg chg="mod">
          <ac:chgData name="Judy Edwards" userId="S::jedwards@electoralcommission.org.uk::97ec32ec-1920-4447-8ec7-1835dc49ef49" providerId="AD" clId="Web-{9A0C1AEC-3B0B-8E3B-F20C-550ED5DE29FA}" dt="2025-09-17T14:52:13.344" v="150" actId="20577"/>
          <ac:spMkLst>
            <pc:docMk/>
            <pc:sldMk cId="2754122843" sldId="294"/>
            <ac:spMk id="5" creationId="{49265203-7C7F-564B-90F0-3FA626861C73}"/>
          </ac:spMkLst>
        </pc:spChg>
        <pc:spChg chg="mod">
          <ac:chgData name="Judy Edwards" userId="S::jedwards@electoralcommission.org.uk::97ec32ec-1920-4447-8ec7-1835dc49ef49" providerId="AD" clId="Web-{9A0C1AEC-3B0B-8E3B-F20C-550ED5DE29FA}" dt="2025-09-17T13:46:12.532" v="37" actId="20577"/>
          <ac:spMkLst>
            <pc:docMk/>
            <pc:sldMk cId="2754122843" sldId="294"/>
            <ac:spMk id="16" creationId="{9BB9A78A-8BA7-8C4F-88AE-C237AE77AE08}"/>
          </ac:spMkLst>
        </pc:spChg>
      </pc:sldChg>
      <pc:sldChg chg="addSp delSp modSp">
        <pc:chgData name="Judy Edwards" userId="S::jedwards@electoralcommission.org.uk::97ec32ec-1920-4447-8ec7-1835dc49ef49" providerId="AD" clId="Web-{9A0C1AEC-3B0B-8E3B-F20C-550ED5DE29FA}" dt="2025-09-17T14:51:54.844" v="145" actId="20577"/>
        <pc:sldMkLst>
          <pc:docMk/>
          <pc:sldMk cId="471284754" sldId="332"/>
        </pc:sldMkLst>
        <pc:spChg chg="mod">
          <ac:chgData name="Judy Edwards" userId="S::jedwards@electoralcommission.org.uk::97ec32ec-1920-4447-8ec7-1835dc49ef49" providerId="AD" clId="Web-{9A0C1AEC-3B0B-8E3B-F20C-550ED5DE29FA}" dt="2025-09-17T13:50:25.976" v="50" actId="20577"/>
          <ac:spMkLst>
            <pc:docMk/>
            <pc:sldMk cId="471284754" sldId="332"/>
            <ac:spMk id="3" creationId="{9DDDD576-E9A6-B96F-5003-B29CD712178E}"/>
          </ac:spMkLst>
        </pc:spChg>
        <pc:spChg chg="add mod">
          <ac:chgData name="Judy Edwards" userId="S::jedwards@electoralcommission.org.uk::97ec32ec-1920-4447-8ec7-1835dc49ef49" providerId="AD" clId="Web-{9A0C1AEC-3B0B-8E3B-F20C-550ED5DE29FA}" dt="2025-09-17T13:51:36.083" v="67" actId="20577"/>
          <ac:spMkLst>
            <pc:docMk/>
            <pc:sldMk cId="471284754" sldId="332"/>
            <ac:spMk id="8" creationId="{D32E037F-DB72-BDDE-3643-A03177AFAB91}"/>
          </ac:spMkLst>
        </pc:spChg>
        <pc:spChg chg="add mod">
          <ac:chgData name="Judy Edwards" userId="S::jedwards@electoralcommission.org.uk::97ec32ec-1920-4447-8ec7-1835dc49ef49" providerId="AD" clId="Web-{9A0C1AEC-3B0B-8E3B-F20C-550ED5DE29FA}" dt="2025-09-17T13:50:37.666" v="54" actId="1076"/>
          <ac:spMkLst>
            <pc:docMk/>
            <pc:sldMk cId="471284754" sldId="332"/>
            <ac:spMk id="9" creationId="{3780850D-1E4C-9718-F278-275D9A6EA245}"/>
          </ac:spMkLst>
        </pc:spChg>
        <pc:spChg chg="mod">
          <ac:chgData name="Judy Edwards" userId="S::jedwards@electoralcommission.org.uk::97ec32ec-1920-4447-8ec7-1835dc49ef49" providerId="AD" clId="Web-{9A0C1AEC-3B0B-8E3B-F20C-550ED5DE29FA}" dt="2025-09-17T14:51:54.844" v="145" actId="20577"/>
          <ac:spMkLst>
            <pc:docMk/>
            <pc:sldMk cId="471284754" sldId="332"/>
            <ac:spMk id="19" creationId="{2BC76952-C0E5-7F43-A778-388809B89C72}"/>
          </ac:spMkLst>
        </pc:spChg>
      </pc:sldChg>
      <pc:sldChg chg="add">
        <pc:chgData name="Judy Edwards" userId="S::jedwards@electoralcommission.org.uk::97ec32ec-1920-4447-8ec7-1835dc49ef49" providerId="AD" clId="Web-{9A0C1AEC-3B0B-8E3B-F20C-550ED5DE29FA}" dt="2025-09-17T13:51:53.523" v="68"/>
        <pc:sldMkLst>
          <pc:docMk/>
          <pc:sldMk cId="2820631627" sldId="333"/>
        </pc:sldMkLst>
      </pc:sldChg>
      <pc:sldChg chg="modSp add">
        <pc:chgData name="Judy Edwards" userId="S::jedwards@electoralcommission.org.uk::97ec32ec-1920-4447-8ec7-1835dc49ef49" providerId="AD" clId="Web-{9A0C1AEC-3B0B-8E3B-F20C-550ED5DE29FA}" dt="2025-09-17T13:55:10.295" v="80" actId="14100"/>
        <pc:sldMkLst>
          <pc:docMk/>
          <pc:sldMk cId="3636361924" sldId="334"/>
        </pc:sldMkLst>
        <pc:spChg chg="mod">
          <ac:chgData name="Judy Edwards" userId="S::jedwards@electoralcommission.org.uk::97ec32ec-1920-4447-8ec7-1835dc49ef49" providerId="AD" clId="Web-{9A0C1AEC-3B0B-8E3B-F20C-550ED5DE29FA}" dt="2025-09-17T13:54:52.622" v="78" actId="14100"/>
          <ac:spMkLst>
            <pc:docMk/>
            <pc:sldMk cId="3636361924" sldId="334"/>
            <ac:spMk id="6" creationId="{D6BC54C3-C5E3-8E33-4DD4-AA584D387256}"/>
          </ac:spMkLst>
        </pc:spChg>
        <pc:spChg chg="mod">
          <ac:chgData name="Judy Edwards" userId="S::jedwards@electoralcommission.org.uk::97ec32ec-1920-4447-8ec7-1835dc49ef49" providerId="AD" clId="Web-{9A0C1AEC-3B0B-8E3B-F20C-550ED5DE29FA}" dt="2025-09-17T13:55:10.295" v="80" actId="14100"/>
          <ac:spMkLst>
            <pc:docMk/>
            <pc:sldMk cId="3636361924" sldId="334"/>
            <ac:spMk id="7" creationId="{6050A8FD-1C44-D122-1711-483FE4B65015}"/>
          </ac:spMkLst>
        </pc:spChg>
      </pc:sldChg>
    </pc:docChg>
  </pc:docChgLst>
  <pc:docChgLst>
    <pc:chgData name="Billie Dunne" userId="S::bdunne@electoralcommission.org.uk::3844182d-c2e7-419d-8d32-c40b23cdb852" providerId="AD" clId="Web-{50425815-C533-8D21-40C9-090ADB095C5F}"/>
    <pc:docChg chg="modSld">
      <pc:chgData name="Billie Dunne" userId="S::bdunne@electoralcommission.org.uk::3844182d-c2e7-419d-8d32-c40b23cdb852" providerId="AD" clId="Web-{50425815-C533-8D21-40C9-090ADB095C5F}" dt="2025-09-23T19:45:30.991" v="0" actId="14100"/>
      <pc:docMkLst>
        <pc:docMk/>
      </pc:docMkLst>
      <pc:sldChg chg="modSp">
        <pc:chgData name="Billie Dunne" userId="S::bdunne@electoralcommission.org.uk::3844182d-c2e7-419d-8d32-c40b23cdb852" providerId="AD" clId="Web-{50425815-C533-8D21-40C9-090ADB095C5F}" dt="2025-09-23T19:45:30.991" v="0" actId="14100"/>
        <pc:sldMkLst>
          <pc:docMk/>
          <pc:sldMk cId="3636361924" sldId="334"/>
        </pc:sldMkLst>
        <pc:spChg chg="mod">
          <ac:chgData name="Billie Dunne" userId="S::bdunne@electoralcommission.org.uk::3844182d-c2e7-419d-8d32-c40b23cdb852" providerId="AD" clId="Web-{50425815-C533-8D21-40C9-090ADB095C5F}" dt="2025-09-23T19:45:30.991" v="0" actId="14100"/>
          <ac:spMkLst>
            <pc:docMk/>
            <pc:sldMk cId="3636361924" sldId="334"/>
            <ac:spMk id="3" creationId="{0013B6D7-E515-D16E-6DFE-49A0DCE5CC64}"/>
          </ac:spMkLst>
        </pc:spChg>
      </pc:sldChg>
    </pc:docChg>
  </pc:docChgLst>
  <pc:docChgLst>
    <pc:chgData name="Rebecca Davies" userId="S::rdavies@electoralcommission.org.uk::2cff74dd-ca6c-4ffa-9f0c-d8c1fdf1e9ce" providerId="AD" clId="Web-{778E5B0C-0BC9-89B8-C4FA-6F5493EEFDA4}"/>
    <pc:docChg chg="modSld">
      <pc:chgData name="Rebecca Davies" userId="S::rdavies@electoralcommission.org.uk::2cff74dd-ca6c-4ffa-9f0c-d8c1fdf1e9ce" providerId="AD" clId="Web-{778E5B0C-0BC9-89B8-C4FA-6F5493EEFDA4}" dt="2025-10-07T10:46:16.206" v="1" actId="20577"/>
      <pc:docMkLst>
        <pc:docMk/>
      </pc:docMkLst>
      <pc:sldChg chg="modSp">
        <pc:chgData name="Rebecca Davies" userId="S::rdavies@electoralcommission.org.uk::2cff74dd-ca6c-4ffa-9f0c-d8c1fdf1e9ce" providerId="AD" clId="Web-{778E5B0C-0BC9-89B8-C4FA-6F5493EEFDA4}" dt="2025-10-07T10:46:07.627" v="0" actId="20577"/>
        <pc:sldMkLst>
          <pc:docMk/>
          <pc:sldMk cId="2820631627" sldId="333"/>
        </pc:sldMkLst>
        <pc:spChg chg="mod">
          <ac:chgData name="Rebecca Davies" userId="S::rdavies@electoralcommission.org.uk::2cff74dd-ca6c-4ffa-9f0c-d8c1fdf1e9ce" providerId="AD" clId="Web-{778E5B0C-0BC9-89B8-C4FA-6F5493EEFDA4}" dt="2025-10-07T10:46:07.627" v="0" actId="20577"/>
          <ac:spMkLst>
            <pc:docMk/>
            <pc:sldMk cId="2820631627" sldId="333"/>
            <ac:spMk id="4" creationId="{7594C27D-B5D0-14E1-2A3E-988C837326AF}"/>
          </ac:spMkLst>
        </pc:spChg>
      </pc:sldChg>
      <pc:sldChg chg="modSp">
        <pc:chgData name="Rebecca Davies" userId="S::rdavies@electoralcommission.org.uk::2cff74dd-ca6c-4ffa-9f0c-d8c1fdf1e9ce" providerId="AD" clId="Web-{778E5B0C-0BC9-89B8-C4FA-6F5493EEFDA4}" dt="2025-10-07T10:46:16.206" v="1" actId="20577"/>
        <pc:sldMkLst>
          <pc:docMk/>
          <pc:sldMk cId="3636361924" sldId="334"/>
        </pc:sldMkLst>
        <pc:spChg chg="mod">
          <ac:chgData name="Rebecca Davies" userId="S::rdavies@electoralcommission.org.uk::2cff74dd-ca6c-4ffa-9f0c-d8c1fdf1e9ce" providerId="AD" clId="Web-{778E5B0C-0BC9-89B8-C4FA-6F5493EEFDA4}" dt="2025-10-07T10:46:16.206" v="1" actId="20577"/>
          <ac:spMkLst>
            <pc:docMk/>
            <pc:sldMk cId="3636361924" sldId="334"/>
            <ac:spMk id="2" creationId="{1C4BAF52-7976-0996-E279-C10F04EB1D7B}"/>
          </ac:spMkLst>
        </pc:spChg>
      </pc:sldChg>
    </pc:docChg>
  </pc:docChgLst>
</pc:chgInfo>
</file>

<file path=ppt/comments/modernComment_126_A428945B.xml><?xml version="1.0" encoding="utf-8"?>
<p188:cmLst xmlns:a="http://schemas.openxmlformats.org/drawingml/2006/main" xmlns:r="http://schemas.openxmlformats.org/officeDocument/2006/relationships" xmlns:p188="http://schemas.microsoft.com/office/powerpoint/2018/8/main">
  <p188:cm id="{DD876653-B5A5-44BF-A970-299C906612E7}" authorId="{AD599016-E291-16CD-F184-32B8BDFB7AD5}" status="resolved" created="2025-08-27T14:12:05.353" complete="100000">
    <ac:deMkLst xmlns:ac="http://schemas.microsoft.com/office/drawing/2013/main/command">
      <pc:docMk xmlns:pc="http://schemas.microsoft.com/office/powerpoint/2013/main/command"/>
      <pc:sldMk xmlns:pc="http://schemas.microsoft.com/office/powerpoint/2013/main/command" cId="2754122843" sldId="294"/>
      <ac:spMk id="16" creationId="{9BB9A78A-8BA7-8C4F-88AE-C237AE77AE08}"/>
    </ac:deMkLst>
    <p188:txBody>
      <a:bodyPr/>
      <a:lstStyle/>
      <a:p>
        <a:r>
          <a:rPr lang="en-US"/>
          <a:t>Needs editing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5BC6E0-504C-484A-9635-60258220F455}" type="datetimeFigureOut">
              <a:rPr lang="en-US" smtClean="0"/>
              <a:t>10/7/2025</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F15B3A-9956-8E49-A16A-B6E31DADAE9F}" type="slidenum">
              <a:rPr lang="en-US" smtClean="0"/>
              <a:t>‹#›</a:t>
            </a:fld>
            <a:endParaRPr lang="en-US"/>
          </a:p>
        </p:txBody>
      </p:sp>
    </p:spTree>
    <p:extLst>
      <p:ext uri="{BB962C8B-B14F-4D97-AF65-F5344CB8AC3E}">
        <p14:creationId xmlns:p14="http://schemas.microsoft.com/office/powerpoint/2010/main" val="328704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rgbClr val="00E7BD"/>
        </a:solidFill>
        <a:effectLst/>
      </p:bgPr>
    </p:bg>
    <p:spTree>
      <p:nvGrpSpPr>
        <p:cNvPr id="1" name=""/>
        <p:cNvGrpSpPr/>
        <p:nvPr/>
      </p:nvGrpSpPr>
      <p:grpSpPr>
        <a:xfrm>
          <a:off x="0" y="0"/>
          <a:ext cx="0" cy="0"/>
          <a:chOff x="0" y="0"/>
          <a:chExt cx="0" cy="0"/>
        </a:xfrm>
      </p:grpSpPr>
      <p:grpSp>
        <p:nvGrpSpPr>
          <p:cNvPr id="4" name="LOGO">
            <a:extLst>
              <a:ext uri="{FF2B5EF4-FFF2-40B4-BE49-F238E27FC236}">
                <a16:creationId xmlns:a16="http://schemas.microsoft.com/office/drawing/2014/main" id="{DA5EDCA3-6EFB-3240-8E2D-617FE46EC078}"/>
              </a:ext>
            </a:extLst>
          </p:cNvPr>
          <p:cNvGrpSpPr/>
          <p:nvPr userDrawn="1"/>
        </p:nvGrpSpPr>
        <p:grpSpPr>
          <a:xfrm>
            <a:off x="4884516" y="0"/>
            <a:ext cx="1745672" cy="1283856"/>
            <a:chOff x="4884516" y="0"/>
            <a:chExt cx="1745672" cy="1283856"/>
          </a:xfrm>
        </p:grpSpPr>
        <p:sp>
          <p:nvSpPr>
            <p:cNvPr id="14" name="Rectangle 13">
              <a:extLst>
                <a:ext uri="{FF2B5EF4-FFF2-40B4-BE49-F238E27FC236}">
                  <a16:creationId xmlns:a16="http://schemas.microsoft.com/office/drawing/2014/main" id="{D6A4987E-6B5E-E943-9025-B993053B4BA5}"/>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10;&#10;Description automatically generated with medium confidence">
              <a:extLst>
                <a:ext uri="{FF2B5EF4-FFF2-40B4-BE49-F238E27FC236}">
                  <a16:creationId xmlns:a16="http://schemas.microsoft.com/office/drawing/2014/main" id="{DC17F7B9-FB23-154F-B28F-5B3DB53C5A31}"/>
                </a:ext>
              </a:extLst>
            </p:cNvPr>
            <p:cNvPicPr>
              <a:picLocks noChangeAspect="1"/>
            </p:cNvPicPr>
            <p:nvPr userDrawn="1"/>
          </p:nvPicPr>
          <p:blipFill>
            <a:blip r:embed="rId2"/>
            <a:stretch>
              <a:fillRect/>
            </a:stretch>
          </p:blipFill>
          <p:spPr>
            <a:xfrm>
              <a:off x="5034987" y="413351"/>
              <a:ext cx="1436640" cy="715782"/>
            </a:xfrm>
            <a:prstGeom prst="rect">
              <a:avLst/>
            </a:prstGeom>
          </p:spPr>
        </p:pic>
      </p:grpSp>
      <p:pic>
        <p:nvPicPr>
          <p:cNvPr id="20" name="Background Image">
            <a:extLst>
              <a:ext uri="{FF2B5EF4-FFF2-40B4-BE49-F238E27FC236}">
                <a16:creationId xmlns:a16="http://schemas.microsoft.com/office/drawing/2014/main" id="{964F62DD-EB38-CD4A-9EA4-C67E0B288689}"/>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sp>
        <p:nvSpPr>
          <p:cNvPr id="2" name="Main Title" descr="Document title"/>
          <p:cNvSpPr>
            <a:spLocks noGrp="1"/>
          </p:cNvSpPr>
          <p:nvPr>
            <p:ph type="ctrTitle" hasCustomPrompt="1"/>
          </p:nvPr>
        </p:nvSpPr>
        <p:spPr>
          <a:xfrm>
            <a:off x="334468" y="2304533"/>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3" name="Subtitle 2" descr="Document subtitle"/>
          <p:cNvSpPr>
            <a:spLocks noGrp="1"/>
          </p:cNvSpPr>
          <p:nvPr>
            <p:ph type="subTitle" idx="1"/>
          </p:nvPr>
        </p:nvSpPr>
        <p:spPr>
          <a:xfrm>
            <a:off x="334468" y="4016930"/>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pic>
        <p:nvPicPr>
          <p:cNvPr id="12" name="Front Page Image" descr="Image of teenage girl">
            <a:extLst>
              <a:ext uri="{FF2B5EF4-FFF2-40B4-BE49-F238E27FC236}">
                <a16:creationId xmlns:a16="http://schemas.microsoft.com/office/drawing/2014/main" id="{4101CA94-E90F-3D4A-9989-03A0601D52CC}"/>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sp>
        <p:nvSpPr>
          <p:cNvPr id="17" name="URL">
            <a:extLst>
              <a:ext uri="{FF2B5EF4-FFF2-40B4-BE49-F238E27FC236}">
                <a16:creationId xmlns:a16="http://schemas.microsoft.com/office/drawing/2014/main" id="{6E4DAC0C-97E1-084C-9A14-A1B203BD0327}"/>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pic>
        <p:nvPicPr>
          <p:cNvPr id="13" name="Picture 12" descr="Your vote matters logo with a ballot icon on the right">
            <a:extLst>
              <a:ext uri="{FF2B5EF4-FFF2-40B4-BE49-F238E27FC236}">
                <a16:creationId xmlns:a16="http://schemas.microsoft.com/office/drawing/2014/main" id="{CA93634F-3446-304E-A25C-50807DF38E78}"/>
              </a:ext>
            </a:extLst>
          </p:cNvPr>
          <p:cNvPicPr>
            <a:picLocks noChangeAspect="1"/>
          </p:cNvPicPr>
          <p:nvPr userDrawn="1"/>
        </p:nvPicPr>
        <p:blipFill>
          <a:blip r:embed="rId6"/>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42324478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3B Vocab Box">
    <p:spTree>
      <p:nvGrpSpPr>
        <p:cNvPr id="1" name=""/>
        <p:cNvGrpSpPr/>
        <p:nvPr/>
      </p:nvGrpSpPr>
      <p:grpSpPr>
        <a:xfrm>
          <a:off x="0" y="0"/>
          <a:ext cx="0" cy="0"/>
          <a:chOff x="0" y="0"/>
          <a:chExt cx="0" cy="0"/>
        </a:xfrm>
      </p:grpSpPr>
      <p:sp>
        <p:nvSpPr>
          <p:cNvPr id="22" name="Chapter Number" descr="Chapter number">
            <a:extLst>
              <a:ext uri="{FF2B5EF4-FFF2-40B4-BE49-F238E27FC236}">
                <a16:creationId xmlns:a16="http://schemas.microsoft.com/office/drawing/2014/main" id="{0FADDB35-4D49-D74C-8AD3-FF983FF32F68}"/>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1" name="Title 1" descr="Page title">
            <a:extLst>
              <a:ext uri="{FF2B5EF4-FFF2-40B4-BE49-F238E27FC236}">
                <a16:creationId xmlns:a16="http://schemas.microsoft.com/office/drawing/2014/main" id="{2EBE0C30-B437-0C4A-81A1-FA6149A4065D}"/>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0" name="Sub header">
            <a:extLst>
              <a:ext uri="{FF2B5EF4-FFF2-40B4-BE49-F238E27FC236}">
                <a16:creationId xmlns:a16="http://schemas.microsoft.com/office/drawing/2014/main" id="{0C7A661D-9A23-DC43-99F1-8A7D0FF33988}"/>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9" name="Content Placeholder 2" descr="Content&#10;">
            <a:extLst>
              <a:ext uri="{FF2B5EF4-FFF2-40B4-BE49-F238E27FC236}">
                <a16:creationId xmlns:a16="http://schemas.microsoft.com/office/drawing/2014/main" id="{D492F5C0-88BE-CB4C-99FA-9C86171CFAF0}"/>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Accent Box">
            <a:extLst>
              <a:ext uri="{FF2B5EF4-FFF2-40B4-BE49-F238E27FC236}">
                <a16:creationId xmlns:a16="http://schemas.microsoft.com/office/drawing/2014/main" id="{751CE661-FBD2-0645-82D8-DD6E55FFB53F}"/>
              </a:ext>
            </a:extLst>
          </p:cNvPr>
          <p:cNvSpPr>
            <a:spLocks noGrp="1"/>
          </p:cNvSpPr>
          <p:nvPr>
            <p:ph idx="16"/>
          </p:nvPr>
        </p:nvSpPr>
        <p:spPr>
          <a:xfrm>
            <a:off x="447472" y="6863787"/>
            <a:ext cx="5954196" cy="1725136"/>
          </a:xfrm>
          <a:solidFill>
            <a:srgbClr val="00E7BD">
              <a:alpha val="14000"/>
            </a:srgbClr>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0" indent="0">
              <a:lnSpc>
                <a:spcPct val="100000"/>
              </a:lnSpc>
              <a:spcAft>
                <a:spcPts val="200"/>
              </a:spcAft>
              <a:buNone/>
              <a:defRPr sz="1200" b="0">
                <a:latin typeface="Montserrat" pitchFamily="2" charset="77"/>
              </a:defRPr>
            </a:lvl1pPr>
            <a:lvl2pPr marL="0" indent="0">
              <a:lnSpc>
                <a:spcPct val="100000"/>
              </a:lnSpc>
              <a:spcAft>
                <a:spcPts val="200"/>
              </a:spcAft>
              <a:buNone/>
              <a:defRPr sz="1200" b="0">
                <a:latin typeface="Montserrat" pitchFamily="2" charset="77"/>
              </a:defRPr>
            </a:lvl2pPr>
            <a:lvl3pPr marL="80550" indent="0">
              <a:lnSpc>
                <a:spcPct val="100000"/>
              </a:lnSpc>
              <a:spcAft>
                <a:spcPts val="200"/>
              </a:spcAft>
              <a:buNone/>
              <a:defRPr sz="1200" b="0">
                <a:latin typeface="Montserrat" pitchFamily="2" charset="77"/>
              </a:defRPr>
            </a:lvl3pPr>
            <a:lvl4pPr marL="188550" indent="0">
              <a:lnSpc>
                <a:spcPct val="100000"/>
              </a:lnSpc>
              <a:spcAft>
                <a:spcPts val="200"/>
              </a:spcAft>
              <a:buNone/>
              <a:defRPr sz="1200" b="0">
                <a:latin typeface="Montserrat" pitchFamily="2" charset="77"/>
              </a:defRPr>
            </a:lvl4pPr>
            <a:lvl5pPr marL="260550" indent="0">
              <a:lnSpc>
                <a:spcPct val="100000"/>
              </a:lnSpc>
              <a:spcAft>
                <a:spcPts val="200"/>
              </a:spcAft>
              <a:buNone/>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 name="Footer Placeholder 4">
            <a:extLst>
              <a:ext uri="{FF2B5EF4-FFF2-40B4-BE49-F238E27FC236}">
                <a16:creationId xmlns:a16="http://schemas.microsoft.com/office/drawing/2014/main" id="{C1A01064-9E0B-D849-9C28-A21E0BB9C108}"/>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8" name="Slide Number Placeholder 5">
            <a:extLst>
              <a:ext uri="{FF2B5EF4-FFF2-40B4-BE49-F238E27FC236}">
                <a16:creationId xmlns:a16="http://schemas.microsoft.com/office/drawing/2014/main" id="{00E1FC9C-2D53-1141-A8CD-429C93D33B21}"/>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6" name="Document Type">
            <a:extLst>
              <a:ext uri="{FF2B5EF4-FFF2-40B4-BE49-F238E27FC236}">
                <a16:creationId xmlns:a16="http://schemas.microsoft.com/office/drawing/2014/main" id="{07C2129C-D2DF-FC44-9561-A5F142F47D4F}"/>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3" name="Picture 12">
            <a:extLst>
              <a:ext uri="{FF2B5EF4-FFF2-40B4-BE49-F238E27FC236}">
                <a16:creationId xmlns:a16="http://schemas.microsoft.com/office/drawing/2014/main" id="{D54963E3-118E-9845-8630-91585E8C5FB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419989835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4A Top Tip">
    <p:spTree>
      <p:nvGrpSpPr>
        <p:cNvPr id="1" name=""/>
        <p:cNvGrpSpPr/>
        <p:nvPr/>
      </p:nvGrpSpPr>
      <p:grpSpPr>
        <a:xfrm>
          <a:off x="0" y="0"/>
          <a:ext cx="0" cy="0"/>
          <a:chOff x="0" y="0"/>
          <a:chExt cx="0" cy="0"/>
        </a:xfrm>
      </p:grpSpPr>
      <p:sp>
        <p:nvSpPr>
          <p:cNvPr id="21" name="Chapter Number" descr="Chapter number">
            <a:extLst>
              <a:ext uri="{FF2B5EF4-FFF2-40B4-BE49-F238E27FC236}">
                <a16:creationId xmlns:a16="http://schemas.microsoft.com/office/drawing/2014/main" id="{49A9A034-D072-D24E-AA0A-7F1540B0C08A}"/>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0" name="Title 1" descr="Page title">
            <a:extLst>
              <a:ext uri="{FF2B5EF4-FFF2-40B4-BE49-F238E27FC236}">
                <a16:creationId xmlns:a16="http://schemas.microsoft.com/office/drawing/2014/main" id="{0D94C214-1355-4449-830F-E2A9D01F0943}"/>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9" name="Sub header">
            <a:extLst>
              <a:ext uri="{FF2B5EF4-FFF2-40B4-BE49-F238E27FC236}">
                <a16:creationId xmlns:a16="http://schemas.microsoft.com/office/drawing/2014/main" id="{02177B94-F5AE-E145-B79C-FAA2E7F63587}"/>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8" name="Content Placeholder 2" descr="Content&#10;">
            <a:extLst>
              <a:ext uri="{FF2B5EF4-FFF2-40B4-BE49-F238E27FC236}">
                <a16:creationId xmlns:a16="http://schemas.microsoft.com/office/drawing/2014/main" id="{CEA407CA-99E2-FC48-B4C4-D0F7B458B06A}"/>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2" y="6863787"/>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49ECF422-C183-194C-9982-A301663DE60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16" name="Footer Placeholder 4">
            <a:extLst>
              <a:ext uri="{FF2B5EF4-FFF2-40B4-BE49-F238E27FC236}">
                <a16:creationId xmlns:a16="http://schemas.microsoft.com/office/drawing/2014/main" id="{B9264148-E09A-4D49-A024-6EFDCA201C7E}"/>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570C6785-D53F-8E4F-BFCA-5E9CB3124388}"/>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2" name="Document Type">
            <a:extLst>
              <a:ext uri="{FF2B5EF4-FFF2-40B4-BE49-F238E27FC236}">
                <a16:creationId xmlns:a16="http://schemas.microsoft.com/office/drawing/2014/main" id="{C904E3CE-A8A5-A540-807C-E207B8EA39C2}"/>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155961015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4B Top Tip">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6" name="Sub header">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B64F7B95-D9BF-0245-922B-22C1796B5287}"/>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1" y="6863787"/>
            <a:ext cx="5930179" cy="818274"/>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6" name="Picture 15">
            <a:extLst>
              <a:ext uri="{FF2B5EF4-FFF2-40B4-BE49-F238E27FC236}">
                <a16:creationId xmlns:a16="http://schemas.microsoft.com/office/drawing/2014/main" id="{7192BE83-2BE2-D446-B947-BAB91BE794B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09991666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5A Table">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EE8B95A-F2C6-C84E-87B7-B678DD3FAD9C}"/>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4" name="Title 1" descr="Page title">
            <a:extLst>
              <a:ext uri="{FF2B5EF4-FFF2-40B4-BE49-F238E27FC236}">
                <a16:creationId xmlns:a16="http://schemas.microsoft.com/office/drawing/2014/main" id="{577DCE9B-030F-FF4D-B222-6546901F8328}"/>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9" name="Table Placeholder 8">
            <a:extLst>
              <a:ext uri="{FF2B5EF4-FFF2-40B4-BE49-F238E27FC236}">
                <a16:creationId xmlns:a16="http://schemas.microsoft.com/office/drawing/2014/main" id="{7D463A73-B77F-0849-BBCD-7FE04757BC84}"/>
              </a:ext>
            </a:extLst>
          </p:cNvPr>
          <p:cNvSpPr>
            <a:spLocks noGrp="1"/>
          </p:cNvSpPr>
          <p:nvPr>
            <p:ph type="tbl" sz="quarter" idx="15"/>
          </p:nvPr>
        </p:nvSpPr>
        <p:spPr>
          <a:xfrm>
            <a:off x="459912" y="2465408"/>
            <a:ext cx="5926601" cy="6065134"/>
          </a:xfrm>
        </p:spPr>
        <p:txBody>
          <a:bodyPr>
            <a:normAutofit/>
          </a:bodyPr>
          <a:lstStyle>
            <a:lvl1pPr marL="0">
              <a:spcBef>
                <a:spcPct val="0"/>
              </a:spcBef>
              <a:spcAft>
                <a:spcPts val="1000"/>
              </a:spcAft>
              <a:defRPr sz="1200"/>
            </a:lvl1pPr>
          </a:lstStyle>
          <a:p>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2" name="Footer Placeholder 4">
            <a:extLst>
              <a:ext uri="{FF2B5EF4-FFF2-40B4-BE49-F238E27FC236}">
                <a16:creationId xmlns:a16="http://schemas.microsoft.com/office/drawing/2014/main" id="{F1733156-A994-D74B-BC03-26A79BA1027B}"/>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3" name="Slide Number Placeholder 5">
            <a:extLst>
              <a:ext uri="{FF2B5EF4-FFF2-40B4-BE49-F238E27FC236}">
                <a16:creationId xmlns:a16="http://schemas.microsoft.com/office/drawing/2014/main" id="{39F283DB-9207-8542-8A99-31AE4603E963}"/>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6" name="Document Type">
            <a:extLst>
              <a:ext uri="{FF2B5EF4-FFF2-40B4-BE49-F238E27FC236}">
                <a16:creationId xmlns:a16="http://schemas.microsoft.com/office/drawing/2014/main" id="{9B263650-0420-1B40-AF65-86D89BE1ABB8}"/>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7" name="Picture 16">
            <a:extLst>
              <a:ext uri="{FF2B5EF4-FFF2-40B4-BE49-F238E27FC236}">
                <a16:creationId xmlns:a16="http://schemas.microsoft.com/office/drawing/2014/main" id="{D140E851-93F7-A64A-B19B-05170342877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18589141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5A Student Fill">
    <p:spTree>
      <p:nvGrpSpPr>
        <p:cNvPr id="1" name=""/>
        <p:cNvGrpSpPr/>
        <p:nvPr/>
      </p:nvGrpSpPr>
      <p:grpSpPr>
        <a:xfrm>
          <a:off x="0" y="0"/>
          <a:ext cx="0" cy="0"/>
          <a:chOff x="0" y="0"/>
          <a:chExt cx="0" cy="0"/>
        </a:xfrm>
      </p:grpSpPr>
      <p:sp>
        <p:nvSpPr>
          <p:cNvPr id="17" name="Chapter Number" descr="Chapter number">
            <a:extLst>
              <a:ext uri="{FF2B5EF4-FFF2-40B4-BE49-F238E27FC236}">
                <a16:creationId xmlns:a16="http://schemas.microsoft.com/office/drawing/2014/main" id="{B8AD39A9-D386-874F-91FF-245336CA32F6}"/>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6" name="Title 1" descr="Page title">
            <a:extLst>
              <a:ext uri="{FF2B5EF4-FFF2-40B4-BE49-F238E27FC236}">
                <a16:creationId xmlns:a16="http://schemas.microsoft.com/office/drawing/2014/main" id="{B5393E57-4B00-6444-A14A-02193742A9F3}"/>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3" name="Text Placeholder 2">
            <a:extLst>
              <a:ext uri="{FF2B5EF4-FFF2-40B4-BE49-F238E27FC236}">
                <a16:creationId xmlns:a16="http://schemas.microsoft.com/office/drawing/2014/main" id="{23B0EB2B-C2F2-A647-B5FD-3118FAFC44BC}"/>
              </a:ext>
            </a:extLst>
          </p:cNvPr>
          <p:cNvSpPr>
            <a:spLocks noGrp="1"/>
          </p:cNvSpPr>
          <p:nvPr>
            <p:ph type="body" sz="quarter" idx="15"/>
          </p:nvPr>
        </p:nvSpPr>
        <p:spPr>
          <a:xfrm>
            <a:off x="471488" y="2395538"/>
            <a:ext cx="5905500" cy="6065837"/>
          </a:xfrm>
          <a:solidFill>
            <a:srgbClr val="00E7BD">
              <a:alpha val="14000"/>
            </a:srgbClr>
          </a:solidFill>
        </p:spPr>
        <p:txBody>
          <a:bodyPr>
            <a:no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2">
            <a:extLst>
              <a:ext uri="{FF2B5EF4-FFF2-40B4-BE49-F238E27FC236}">
                <a16:creationId xmlns:a16="http://schemas.microsoft.com/office/drawing/2014/main" id="{6CF85258-5489-064A-A7CB-DFF2B6FF224F}"/>
              </a:ext>
            </a:extLst>
          </p:cNvPr>
          <p:cNvSpPr>
            <a:spLocks noGrp="1"/>
          </p:cNvSpPr>
          <p:nvPr>
            <p:ph type="body" sz="quarter" idx="16"/>
          </p:nvPr>
        </p:nvSpPr>
        <p:spPr>
          <a:xfrm>
            <a:off x="590309" y="4308470"/>
            <a:ext cx="5648445" cy="1323439"/>
          </a:xfrm>
          <a:solidFill>
            <a:schemeClr val="bg1"/>
          </a:solidFill>
        </p:spPr>
        <p:txBody>
          <a:bodyPr>
            <a:sp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 name="Footer Placeholder 4">
            <a:extLst>
              <a:ext uri="{FF2B5EF4-FFF2-40B4-BE49-F238E27FC236}">
                <a16:creationId xmlns:a16="http://schemas.microsoft.com/office/drawing/2014/main" id="{56D26BB4-9E0E-E142-AC00-929B45BE28DA}"/>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5" name="Slide Number Placeholder 5">
            <a:extLst>
              <a:ext uri="{FF2B5EF4-FFF2-40B4-BE49-F238E27FC236}">
                <a16:creationId xmlns:a16="http://schemas.microsoft.com/office/drawing/2014/main" id="{01A551E7-BA2C-AD4D-B66E-D91E616E1B8D}"/>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E10E517C-A60C-6840-A3F0-943059DC9AB6}"/>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8" name="Picture 17">
            <a:extLst>
              <a:ext uri="{FF2B5EF4-FFF2-40B4-BE49-F238E27FC236}">
                <a16:creationId xmlns:a16="http://schemas.microsoft.com/office/drawing/2014/main" id="{4E791C6C-15B3-394F-8012-9F8C84F155D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196314536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rgbClr val="FF8BFF"/>
        </a:solidFill>
        <a:effectLst/>
      </p:bgPr>
    </p:bg>
    <p:spTree>
      <p:nvGrpSpPr>
        <p:cNvPr id="1" name=""/>
        <p:cNvGrpSpPr/>
        <p:nvPr/>
      </p:nvGrpSpPr>
      <p:grpSpPr>
        <a:xfrm>
          <a:off x="0" y="0"/>
          <a:ext cx="0" cy="0"/>
          <a:chOff x="0" y="0"/>
          <a:chExt cx="0" cy="0"/>
        </a:xfrm>
      </p:grpSpPr>
      <p:grpSp>
        <p:nvGrpSpPr>
          <p:cNvPr id="2" name="LOGO" descr="The Electoral Commision Logo">
            <a:extLst>
              <a:ext uri="{FF2B5EF4-FFF2-40B4-BE49-F238E27FC236}">
                <a16:creationId xmlns:a16="http://schemas.microsoft.com/office/drawing/2014/main" id="{8514ED24-8BB1-9943-AE8F-BE7801841E33}"/>
              </a:ext>
            </a:extLst>
          </p:cNvPr>
          <p:cNvGrpSpPr/>
          <p:nvPr userDrawn="1"/>
        </p:nvGrpSpPr>
        <p:grpSpPr>
          <a:xfrm>
            <a:off x="4884516" y="0"/>
            <a:ext cx="1745672" cy="1283856"/>
            <a:chOff x="4884516" y="0"/>
            <a:chExt cx="1745672" cy="1283856"/>
          </a:xfrm>
        </p:grpSpPr>
        <p:sp>
          <p:nvSpPr>
            <p:cNvPr id="19" name="Rectangle 18">
              <a:extLst>
                <a:ext uri="{FF2B5EF4-FFF2-40B4-BE49-F238E27FC236}">
                  <a16:creationId xmlns:a16="http://schemas.microsoft.com/office/drawing/2014/main" id="{D45B6636-62E2-7B4F-BF55-C67CB719F151}"/>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10;&#10;Description automatically generated with medium confidence">
              <a:extLst>
                <a:ext uri="{FF2B5EF4-FFF2-40B4-BE49-F238E27FC236}">
                  <a16:creationId xmlns:a16="http://schemas.microsoft.com/office/drawing/2014/main" id="{A0895333-0C7B-0841-BD85-DC838E3410BB}"/>
                </a:ext>
              </a:extLst>
            </p:cNvPr>
            <p:cNvPicPr>
              <a:picLocks noChangeAspect="1"/>
            </p:cNvPicPr>
            <p:nvPr userDrawn="1"/>
          </p:nvPicPr>
          <p:blipFill>
            <a:blip r:embed="rId2"/>
            <a:stretch>
              <a:fillRect/>
            </a:stretch>
          </p:blipFill>
          <p:spPr>
            <a:xfrm>
              <a:off x="5034987" y="413351"/>
              <a:ext cx="1436640" cy="715782"/>
            </a:xfrm>
            <a:prstGeom prst="rect">
              <a:avLst/>
            </a:prstGeom>
          </p:spPr>
        </p:pic>
      </p:grpSp>
      <p:sp>
        <p:nvSpPr>
          <p:cNvPr id="21" name="Main Title" descr="Document title">
            <a:extLst>
              <a:ext uri="{FF2B5EF4-FFF2-40B4-BE49-F238E27FC236}">
                <a16:creationId xmlns:a16="http://schemas.microsoft.com/office/drawing/2014/main" id="{1F05F9CD-C9BC-3546-83E5-15D9F235886E}"/>
              </a:ext>
            </a:extLst>
          </p:cNvPr>
          <p:cNvSpPr>
            <a:spLocks noGrp="1"/>
          </p:cNvSpPr>
          <p:nvPr>
            <p:ph type="ctrTitle" hasCustomPrompt="1"/>
          </p:nvPr>
        </p:nvSpPr>
        <p:spPr>
          <a:xfrm>
            <a:off x="334468" y="2846748"/>
            <a:ext cx="4550048" cy="1712397"/>
          </a:xfrm>
        </p:spPr>
        <p:txBody>
          <a:bodyPr lIns="90000" tIns="90000" rIns="90000" bIns="90000"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22" name="Subtitle 2" descr="Document subtitle">
            <a:extLst>
              <a:ext uri="{FF2B5EF4-FFF2-40B4-BE49-F238E27FC236}">
                <a16:creationId xmlns:a16="http://schemas.microsoft.com/office/drawing/2014/main" id="{F64F0772-38A8-354A-839D-C60E6231C054}"/>
              </a:ext>
            </a:extLst>
          </p:cNvPr>
          <p:cNvSpPr>
            <a:spLocks noGrp="1"/>
          </p:cNvSpPr>
          <p:nvPr>
            <p:ph type="subTitle" idx="1"/>
          </p:nvPr>
        </p:nvSpPr>
        <p:spPr>
          <a:xfrm>
            <a:off x="334468" y="4489695"/>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9" name="Picture 8">
            <a:extLst>
              <a:ext uri="{FF2B5EF4-FFF2-40B4-BE49-F238E27FC236}">
                <a16:creationId xmlns:a16="http://schemas.microsoft.com/office/drawing/2014/main" id="{55416A41-FD0E-A748-B20F-62DD434544F9}"/>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pic>
        <p:nvPicPr>
          <p:cNvPr id="10" name="Picture 9" descr="Image of teenage girl">
            <a:extLst>
              <a:ext uri="{FF2B5EF4-FFF2-40B4-BE49-F238E27FC236}">
                <a16:creationId xmlns:a16="http://schemas.microsoft.com/office/drawing/2014/main" id="{28F36175-EA8B-C843-BB76-7EEDC3A419C8}"/>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sp>
        <p:nvSpPr>
          <p:cNvPr id="24" name="URL">
            <a:extLst>
              <a:ext uri="{FF2B5EF4-FFF2-40B4-BE49-F238E27FC236}">
                <a16:creationId xmlns:a16="http://schemas.microsoft.com/office/drawing/2014/main" id="{C8A01E9D-647E-7347-8760-5D87EAF07ECB}"/>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pic>
        <p:nvPicPr>
          <p:cNvPr id="12" name="Picture 11" descr="Your vote matters logo with a ballot icon on the right">
            <a:extLst>
              <a:ext uri="{FF2B5EF4-FFF2-40B4-BE49-F238E27FC236}">
                <a16:creationId xmlns:a16="http://schemas.microsoft.com/office/drawing/2014/main" id="{DD8C63C5-0681-1D46-AFF1-43F76C2C1538}"/>
              </a:ext>
            </a:extLst>
          </p:cNvPr>
          <p:cNvPicPr>
            <a:picLocks noChangeAspect="1"/>
          </p:cNvPicPr>
          <p:nvPr userDrawn="1"/>
        </p:nvPicPr>
        <p:blipFill>
          <a:blip r:embed="rId6"/>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174670895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rgbClr val="FF8BFF"/>
        </a:solidFill>
        <a:effectLst/>
      </p:bgPr>
    </p:bg>
    <p:spTree>
      <p:nvGrpSpPr>
        <p:cNvPr id="1" name=""/>
        <p:cNvGrpSpPr/>
        <p:nvPr/>
      </p:nvGrpSpPr>
      <p:grpSpPr>
        <a:xfrm>
          <a:off x="0" y="0"/>
          <a:ext cx="0" cy="0"/>
          <a:chOff x="0" y="0"/>
          <a:chExt cx="0" cy="0"/>
        </a:xfrm>
      </p:grpSpPr>
      <p:grpSp>
        <p:nvGrpSpPr>
          <p:cNvPr id="2" name="LOGO">
            <a:extLst>
              <a:ext uri="{FF2B5EF4-FFF2-40B4-BE49-F238E27FC236}">
                <a16:creationId xmlns:a16="http://schemas.microsoft.com/office/drawing/2014/main" id="{475B31A0-7712-9249-948D-49DCC8295455}"/>
              </a:ext>
            </a:extLst>
          </p:cNvPr>
          <p:cNvGrpSpPr/>
          <p:nvPr userDrawn="1"/>
        </p:nvGrpSpPr>
        <p:grpSpPr>
          <a:xfrm>
            <a:off x="4884516" y="0"/>
            <a:ext cx="1745672" cy="1283856"/>
            <a:chOff x="4884516" y="0"/>
            <a:chExt cx="1745672" cy="1283856"/>
          </a:xfrm>
        </p:grpSpPr>
        <p:sp>
          <p:nvSpPr>
            <p:cNvPr id="34" name="Rectangle 33">
              <a:extLst>
                <a:ext uri="{FF2B5EF4-FFF2-40B4-BE49-F238E27FC236}">
                  <a16:creationId xmlns:a16="http://schemas.microsoft.com/office/drawing/2014/main" id="{6C5A7912-5A84-E745-96F2-332D1BDD2AE6}"/>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The Electoral Commision Logo">
              <a:extLst>
                <a:ext uri="{FF2B5EF4-FFF2-40B4-BE49-F238E27FC236}">
                  <a16:creationId xmlns:a16="http://schemas.microsoft.com/office/drawing/2014/main" id="{A17FA124-0372-8C4F-8D64-88FC88CF0E92}"/>
                </a:ext>
              </a:extLst>
            </p:cNvPr>
            <p:cNvPicPr>
              <a:picLocks noChangeAspect="1"/>
            </p:cNvPicPr>
            <p:nvPr userDrawn="1"/>
          </p:nvPicPr>
          <p:blipFill>
            <a:blip r:embed="rId2"/>
            <a:stretch>
              <a:fillRect/>
            </a:stretch>
          </p:blipFill>
          <p:spPr>
            <a:xfrm>
              <a:off x="5034987" y="413351"/>
              <a:ext cx="1436640" cy="715782"/>
            </a:xfrm>
            <a:prstGeom prst="rect">
              <a:avLst/>
            </a:prstGeom>
          </p:spPr>
        </p:pic>
      </p:grpSp>
      <p:sp>
        <p:nvSpPr>
          <p:cNvPr id="27" name="Main Title" descr="Document title">
            <a:extLst>
              <a:ext uri="{FF2B5EF4-FFF2-40B4-BE49-F238E27FC236}">
                <a16:creationId xmlns:a16="http://schemas.microsoft.com/office/drawing/2014/main" id="{B6BA0AD6-C80C-C54F-90B4-A9305D473555}"/>
              </a:ext>
            </a:extLst>
          </p:cNvPr>
          <p:cNvSpPr>
            <a:spLocks noGrp="1"/>
          </p:cNvSpPr>
          <p:nvPr>
            <p:ph type="ctrTitle" hasCustomPrompt="1"/>
          </p:nvPr>
        </p:nvSpPr>
        <p:spPr>
          <a:xfrm>
            <a:off x="334468" y="2846748"/>
            <a:ext cx="4550048" cy="1712397"/>
          </a:xfrm>
        </p:spPr>
        <p:txBody>
          <a:bodyPr lIns="90000" tIns="90000" rIns="90000" bIns="90000"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28" name="Subtitle 2" descr="Document subtitle">
            <a:extLst>
              <a:ext uri="{FF2B5EF4-FFF2-40B4-BE49-F238E27FC236}">
                <a16:creationId xmlns:a16="http://schemas.microsoft.com/office/drawing/2014/main" id="{91BC840C-E02B-2A47-AE61-A8C42B99950A}"/>
              </a:ext>
            </a:extLst>
          </p:cNvPr>
          <p:cNvSpPr>
            <a:spLocks noGrp="1"/>
          </p:cNvSpPr>
          <p:nvPr>
            <p:ph type="subTitle" idx="1"/>
          </p:nvPr>
        </p:nvSpPr>
        <p:spPr>
          <a:xfrm>
            <a:off x="334468" y="4489695"/>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15" name="Picture 14">
            <a:extLst>
              <a:ext uri="{FF2B5EF4-FFF2-40B4-BE49-F238E27FC236}">
                <a16:creationId xmlns:a16="http://schemas.microsoft.com/office/drawing/2014/main" id="{B35F2631-CA38-244F-A752-18738C5C85BE}"/>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pic>
        <p:nvPicPr>
          <p:cNvPr id="16" name="Picture 15">
            <a:extLst>
              <a:ext uri="{FF2B5EF4-FFF2-40B4-BE49-F238E27FC236}">
                <a16:creationId xmlns:a16="http://schemas.microsoft.com/office/drawing/2014/main" id="{23C0AEA3-30D3-F641-8677-44CC7EBD3767}"/>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pic>
        <p:nvPicPr>
          <p:cNvPr id="23" name="Picture 22" descr="Image of teenage girl">
            <a:extLst>
              <a:ext uri="{FF2B5EF4-FFF2-40B4-BE49-F238E27FC236}">
                <a16:creationId xmlns:a16="http://schemas.microsoft.com/office/drawing/2014/main" id="{CAF6D8F0-80B3-9146-8F92-A9A7C870713F}"/>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sp>
        <p:nvSpPr>
          <p:cNvPr id="36" name="URL">
            <a:extLst>
              <a:ext uri="{FF2B5EF4-FFF2-40B4-BE49-F238E27FC236}">
                <a16:creationId xmlns:a16="http://schemas.microsoft.com/office/drawing/2014/main" id="{6457BE63-7D7A-6748-9656-342DFD4E3CFA}"/>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pic>
        <p:nvPicPr>
          <p:cNvPr id="18" name="Picture 17" descr="Your vote matters logo with a ballot icon on the right">
            <a:extLst>
              <a:ext uri="{FF2B5EF4-FFF2-40B4-BE49-F238E27FC236}">
                <a16:creationId xmlns:a16="http://schemas.microsoft.com/office/drawing/2014/main" id="{0A2B9F83-FEA2-774E-BCF3-4B003861241F}"/>
              </a:ext>
            </a:extLst>
          </p:cNvPr>
          <p:cNvPicPr>
            <a:picLocks noChangeAspect="1"/>
          </p:cNvPicPr>
          <p:nvPr userDrawn="1"/>
        </p:nvPicPr>
        <p:blipFill>
          <a:blip r:embed="rId6"/>
          <a:stretch>
            <a:fillRect/>
          </a:stretch>
        </p:blipFill>
        <p:spPr>
          <a:xfrm>
            <a:off x="4528605" y="8816303"/>
            <a:ext cx="2032348" cy="1143196"/>
          </a:xfrm>
          <a:prstGeom prst="rect">
            <a:avLst/>
          </a:prstGeom>
        </p:spPr>
      </p:pic>
      <p:sp>
        <p:nvSpPr>
          <p:cNvPr id="29" name="Text Placeholder 4">
            <a:extLst>
              <a:ext uri="{FF2B5EF4-FFF2-40B4-BE49-F238E27FC236}">
                <a16:creationId xmlns:a16="http://schemas.microsoft.com/office/drawing/2014/main" id="{97FE53CE-D540-8146-A811-1E87CDEDBBE5}"/>
              </a:ext>
              <a:ext uri="{C183D7F6-B498-43B3-948B-1728B52AA6E4}">
                <adec:decorative xmlns:adec="http://schemas.microsoft.com/office/drawing/2017/decorative" val="1"/>
              </a:ext>
            </a:extLst>
          </p:cNvPr>
          <p:cNvSpPr>
            <a:spLocks noGrp="1"/>
          </p:cNvSpPr>
          <p:nvPr>
            <p:ph type="body" sz="quarter" idx="10" hasCustomPrompt="1"/>
          </p:nvPr>
        </p:nvSpPr>
        <p:spPr>
          <a:xfrm>
            <a:off x="334468" y="2172732"/>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30" name="Text Placeholder 4">
            <a:extLst>
              <a:ext uri="{FF2B5EF4-FFF2-40B4-BE49-F238E27FC236}">
                <a16:creationId xmlns:a16="http://schemas.microsoft.com/office/drawing/2014/main" id="{4A21C5B9-22FF-C34A-9210-A2CFD280BD94}"/>
              </a:ext>
              <a:ext uri="{C183D7F6-B498-43B3-948B-1728B52AA6E4}">
                <adec:decorative xmlns:adec="http://schemas.microsoft.com/office/drawing/2017/decorative" val="1"/>
              </a:ext>
            </a:extLst>
          </p:cNvPr>
          <p:cNvSpPr>
            <a:spLocks noGrp="1"/>
          </p:cNvSpPr>
          <p:nvPr>
            <p:ph type="body" sz="quarter" idx="11" hasCustomPrompt="1"/>
          </p:nvPr>
        </p:nvSpPr>
        <p:spPr>
          <a:xfrm>
            <a:off x="334468" y="1651871"/>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31" name="Text Placeholder 4">
            <a:extLst>
              <a:ext uri="{FF2B5EF4-FFF2-40B4-BE49-F238E27FC236}">
                <a16:creationId xmlns:a16="http://schemas.microsoft.com/office/drawing/2014/main" id="{3DCEEADE-0A63-614D-BF38-772EDDA0E3D1}"/>
              </a:ext>
              <a:ext uri="{C183D7F6-B498-43B3-948B-1728B52AA6E4}">
                <adec:decorative xmlns:adec="http://schemas.microsoft.com/office/drawing/2017/decorative" val="1"/>
              </a:ext>
            </a:extLst>
          </p:cNvPr>
          <p:cNvSpPr>
            <a:spLocks noGrp="1"/>
          </p:cNvSpPr>
          <p:nvPr>
            <p:ph type="body" sz="quarter" idx="12" hasCustomPrompt="1"/>
          </p:nvPr>
        </p:nvSpPr>
        <p:spPr>
          <a:xfrm>
            <a:off x="334468" y="1142585"/>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32" name="Text Placeholder 4">
            <a:extLst>
              <a:ext uri="{FF2B5EF4-FFF2-40B4-BE49-F238E27FC236}">
                <a16:creationId xmlns:a16="http://schemas.microsoft.com/office/drawing/2014/main" id="{68CC7AFC-AC39-F146-8CA3-F718D7814C8B}"/>
              </a:ext>
              <a:ext uri="{C183D7F6-B498-43B3-948B-1728B52AA6E4}">
                <adec:decorative xmlns:adec="http://schemas.microsoft.com/office/drawing/2017/decorative" val="1"/>
              </a:ext>
            </a:extLst>
          </p:cNvPr>
          <p:cNvSpPr>
            <a:spLocks noGrp="1"/>
          </p:cNvSpPr>
          <p:nvPr>
            <p:ph type="body" sz="quarter" idx="13" hasCustomPrompt="1"/>
          </p:nvPr>
        </p:nvSpPr>
        <p:spPr>
          <a:xfrm>
            <a:off x="334468" y="621724"/>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33" name="Text Placeholder 4">
            <a:extLst>
              <a:ext uri="{FF2B5EF4-FFF2-40B4-BE49-F238E27FC236}">
                <a16:creationId xmlns:a16="http://schemas.microsoft.com/office/drawing/2014/main" id="{1D0D4442-E2B0-F345-9B15-E811FC0B4F2A}"/>
              </a:ext>
              <a:ext uri="{C183D7F6-B498-43B3-948B-1728B52AA6E4}">
                <adec:decorative xmlns:adec="http://schemas.microsoft.com/office/drawing/2017/decorative" val="1"/>
              </a:ext>
            </a:extLst>
          </p:cNvPr>
          <p:cNvSpPr>
            <a:spLocks noGrp="1"/>
          </p:cNvSpPr>
          <p:nvPr>
            <p:ph type="body" sz="quarter" idx="14" hasCustomPrompt="1"/>
          </p:nvPr>
        </p:nvSpPr>
        <p:spPr>
          <a:xfrm>
            <a:off x="334468" y="100863"/>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Tree>
    <p:extLst>
      <p:ext uri="{BB962C8B-B14F-4D97-AF65-F5344CB8AC3E}">
        <p14:creationId xmlns:p14="http://schemas.microsoft.com/office/powerpoint/2010/main" val="280317529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A">
    <p:spTree>
      <p:nvGrpSpPr>
        <p:cNvPr id="1" name=""/>
        <p:cNvGrpSpPr/>
        <p:nvPr/>
      </p:nvGrpSpPr>
      <p:grpSpPr>
        <a:xfrm>
          <a:off x="0" y="0"/>
          <a:ext cx="0" cy="0"/>
          <a:chOff x="0" y="0"/>
          <a:chExt cx="0" cy="0"/>
        </a:xfrm>
      </p:grpSpPr>
      <p:sp>
        <p:nvSpPr>
          <p:cNvPr id="19" name="Chapter Number" descr="Chapter number">
            <a:extLst>
              <a:ext uri="{FF2B5EF4-FFF2-40B4-BE49-F238E27FC236}">
                <a16:creationId xmlns:a16="http://schemas.microsoft.com/office/drawing/2014/main" id="{53188263-FA33-BA48-95F0-B985EBABEDE3}"/>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18" name="Title 1" descr="Page title">
            <a:extLst>
              <a:ext uri="{FF2B5EF4-FFF2-40B4-BE49-F238E27FC236}">
                <a16:creationId xmlns:a16="http://schemas.microsoft.com/office/drawing/2014/main" id="{C29E8D65-42C1-A84E-8BB3-02C1DB1C5B34}"/>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16" name="Content" descr="Content&#10;">
            <a:extLst>
              <a:ext uri="{FF2B5EF4-FFF2-40B4-BE49-F238E27FC236}">
                <a16:creationId xmlns:a16="http://schemas.microsoft.com/office/drawing/2014/main" id="{42103CD3-3CB6-B34C-AD8A-512CE099D9E1}"/>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7" name="Sub heading">
            <a:extLst>
              <a:ext uri="{FF2B5EF4-FFF2-40B4-BE49-F238E27FC236}">
                <a16:creationId xmlns:a16="http://schemas.microsoft.com/office/drawing/2014/main" id="{E7827500-C197-6E49-92F0-4EFA715EC25A}"/>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0" name="Document Type">
            <a:extLst>
              <a:ext uri="{FF2B5EF4-FFF2-40B4-BE49-F238E27FC236}">
                <a16:creationId xmlns:a16="http://schemas.microsoft.com/office/drawing/2014/main" id="{82990E5C-DB18-4E43-B051-4B4AFDA20BBA}"/>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a:extLst>
              <a:ext uri="{FF2B5EF4-FFF2-40B4-BE49-F238E27FC236}">
                <a16:creationId xmlns:a16="http://schemas.microsoft.com/office/drawing/2014/main" id="{0EF83D3E-2B96-F04A-833F-54DCA19CA3A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13" name="Footer Placeholder 4">
            <a:extLst>
              <a:ext uri="{FF2B5EF4-FFF2-40B4-BE49-F238E27FC236}">
                <a16:creationId xmlns:a16="http://schemas.microsoft.com/office/drawing/2014/main" id="{C32489F8-3A56-3D46-AB75-CE8E92D8984D}"/>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4" name="Slide Number Placeholder 5">
            <a:extLst>
              <a:ext uri="{FF2B5EF4-FFF2-40B4-BE49-F238E27FC236}">
                <a16:creationId xmlns:a16="http://schemas.microsoft.com/office/drawing/2014/main" id="{11FE95F5-733D-9044-8684-C3858298A3CC}"/>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Tree>
    <p:extLst>
      <p:ext uri="{BB962C8B-B14F-4D97-AF65-F5344CB8AC3E}">
        <p14:creationId xmlns:p14="http://schemas.microsoft.com/office/powerpoint/2010/main" val="250072743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ntent 1A">
    <p:spTree>
      <p:nvGrpSpPr>
        <p:cNvPr id="1" name=""/>
        <p:cNvGrpSpPr/>
        <p:nvPr/>
      </p:nvGrpSpPr>
      <p:grpSpPr>
        <a:xfrm>
          <a:off x="0" y="0"/>
          <a:ext cx="0" cy="0"/>
          <a:chOff x="0" y="0"/>
          <a:chExt cx="0" cy="0"/>
        </a:xfrm>
      </p:grpSpPr>
      <p:sp>
        <p:nvSpPr>
          <p:cNvPr id="12" name="Content Placeholder 2" descr="Content&#10;">
            <a:extLst>
              <a:ext uri="{FF2B5EF4-FFF2-40B4-BE49-F238E27FC236}">
                <a16:creationId xmlns:a16="http://schemas.microsoft.com/office/drawing/2014/main" id="{8198009A-AFD7-144B-B30A-70470CED2BE7}"/>
              </a:ext>
            </a:extLst>
          </p:cNvPr>
          <p:cNvSpPr>
            <a:spLocks noGrp="1"/>
          </p:cNvSpPr>
          <p:nvPr>
            <p:ph idx="1"/>
          </p:nvPr>
        </p:nvSpPr>
        <p:spPr>
          <a:xfrm>
            <a:off x="471488" y="729205"/>
            <a:ext cx="5906163" cy="78597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F5E23001-CC23-9F4A-8D72-14116DF24A0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9" name="Footer Placeholder 4">
            <a:extLst>
              <a:ext uri="{FF2B5EF4-FFF2-40B4-BE49-F238E27FC236}">
                <a16:creationId xmlns:a16="http://schemas.microsoft.com/office/drawing/2014/main" id="{CB0847FE-64BE-2648-9823-A7B41E18627F}"/>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0" name="Slide Number Placeholder 5">
            <a:extLst>
              <a:ext uri="{FF2B5EF4-FFF2-40B4-BE49-F238E27FC236}">
                <a16:creationId xmlns:a16="http://schemas.microsoft.com/office/drawing/2014/main" id="{525D98AA-F0AC-824C-BD34-CC266648C4F3}"/>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1" name="Document Type">
            <a:extLst>
              <a:ext uri="{FF2B5EF4-FFF2-40B4-BE49-F238E27FC236}">
                <a16:creationId xmlns:a16="http://schemas.microsoft.com/office/drawing/2014/main" id="{89E4B746-47B4-4B4B-9F35-80560BC0AE5B}"/>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426951877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1A + Image 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1" name="Picture 30" descr="A boy with rucksack over one shoulder">
            <a:extLst>
              <a:ext uri="{FF2B5EF4-FFF2-40B4-BE49-F238E27FC236}">
                <a16:creationId xmlns:a16="http://schemas.microsoft.com/office/drawing/2014/main" id="{95AD7EDB-9B96-184F-9098-B58B5083DA65}"/>
              </a:ext>
            </a:extLst>
          </p:cNvPr>
          <p:cNvPicPr>
            <a:picLocks noChangeAspect="1"/>
          </p:cNvPicPr>
          <p:nvPr userDrawn="1"/>
        </p:nvPicPr>
        <p:blipFill>
          <a:blip r:embed="rId2"/>
          <a:srcRect l="7159" t="1669" r="30301" b="40361"/>
          <a:stretch>
            <a:fillRect/>
          </a:stretch>
        </p:blipFill>
        <p:spPr>
          <a:xfrm>
            <a:off x="3399803" y="6071837"/>
            <a:ext cx="3458197" cy="3835752"/>
          </a:xfrm>
          <a:prstGeom prst="rect">
            <a:avLst/>
          </a:prstGeom>
        </p:spPr>
      </p:pic>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3" name="Footer Placeholder 4">
            <a:extLst>
              <a:ext uri="{FF2B5EF4-FFF2-40B4-BE49-F238E27FC236}">
                <a16:creationId xmlns:a16="http://schemas.microsoft.com/office/drawing/2014/main" id="{AC005A93-64A4-E84B-B203-41C7F8FF3DED}"/>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F731E153-A74B-4143-9FA6-C64DB783E0B9}"/>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8" name="Content" descr="Content&#10;">
            <a:extLst>
              <a:ext uri="{FF2B5EF4-FFF2-40B4-BE49-F238E27FC236}">
                <a16:creationId xmlns:a16="http://schemas.microsoft.com/office/drawing/2014/main" id="{8B273975-5C7F-B849-96B3-1D68B50A7561}"/>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4E2E3C8B-5A68-6B48-9C3C-EC376307567E}"/>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469D83EF-BBC0-B447-B0FD-07D6F05FE43E}"/>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5E68ABC9-55AB-C249-815F-030FBAE0894A}"/>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0658BFEE-F329-F943-B4A6-D689F7992AF6}"/>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4" name="Picture 13">
            <a:extLst>
              <a:ext uri="{FF2B5EF4-FFF2-40B4-BE49-F238E27FC236}">
                <a16:creationId xmlns:a16="http://schemas.microsoft.com/office/drawing/2014/main" id="{B77BC395-FE72-0542-B97E-8756213F0EA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3641857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rgbClr val="00E7BD"/>
        </a:solidFill>
        <a:effectLst/>
      </p:bgPr>
    </p:bg>
    <p:spTree>
      <p:nvGrpSpPr>
        <p:cNvPr id="1" name=""/>
        <p:cNvGrpSpPr/>
        <p:nvPr/>
      </p:nvGrpSpPr>
      <p:grpSpPr>
        <a:xfrm>
          <a:off x="0" y="0"/>
          <a:ext cx="0" cy="0"/>
          <a:chOff x="0" y="0"/>
          <a:chExt cx="0" cy="0"/>
        </a:xfrm>
      </p:grpSpPr>
      <p:grpSp>
        <p:nvGrpSpPr>
          <p:cNvPr id="4" name="LOGO">
            <a:extLst>
              <a:ext uri="{FF2B5EF4-FFF2-40B4-BE49-F238E27FC236}">
                <a16:creationId xmlns:a16="http://schemas.microsoft.com/office/drawing/2014/main" id="{265E15C2-32B5-6A4B-8C9D-8F03A6EEB2E9}"/>
              </a:ext>
            </a:extLst>
          </p:cNvPr>
          <p:cNvGrpSpPr/>
          <p:nvPr userDrawn="1"/>
        </p:nvGrpSpPr>
        <p:grpSpPr>
          <a:xfrm>
            <a:off x="4884516" y="0"/>
            <a:ext cx="1745672" cy="1283856"/>
            <a:chOff x="4884516" y="0"/>
            <a:chExt cx="1745672" cy="1283856"/>
          </a:xfrm>
        </p:grpSpPr>
        <p:sp>
          <p:nvSpPr>
            <p:cNvPr id="31" name="Rectangle 30">
              <a:extLst>
                <a:ext uri="{FF2B5EF4-FFF2-40B4-BE49-F238E27FC236}">
                  <a16:creationId xmlns:a16="http://schemas.microsoft.com/office/drawing/2014/main" id="{B062462F-A1D0-D84F-A7A8-215C403DC12E}"/>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Logo&#10;&#10;Description automatically generated with medium confidence">
              <a:extLst>
                <a:ext uri="{FF2B5EF4-FFF2-40B4-BE49-F238E27FC236}">
                  <a16:creationId xmlns:a16="http://schemas.microsoft.com/office/drawing/2014/main" id="{1C59A9C6-82C6-C643-A0A0-7B85EE77A49F}"/>
                </a:ext>
              </a:extLst>
            </p:cNvPr>
            <p:cNvPicPr>
              <a:picLocks noChangeAspect="1"/>
            </p:cNvPicPr>
            <p:nvPr userDrawn="1"/>
          </p:nvPicPr>
          <p:blipFill>
            <a:blip r:embed="rId2"/>
            <a:stretch>
              <a:fillRect/>
            </a:stretch>
          </p:blipFill>
          <p:spPr>
            <a:xfrm>
              <a:off x="5034987" y="413351"/>
              <a:ext cx="1436640" cy="715782"/>
            </a:xfrm>
            <a:prstGeom prst="rect">
              <a:avLst/>
            </a:prstGeom>
          </p:spPr>
        </p:pic>
      </p:grpSp>
      <p:pic>
        <p:nvPicPr>
          <p:cNvPr id="23" name="Background Image">
            <a:extLst>
              <a:ext uri="{FF2B5EF4-FFF2-40B4-BE49-F238E27FC236}">
                <a16:creationId xmlns:a16="http://schemas.microsoft.com/office/drawing/2014/main" id="{4694C4C7-530D-2B46-9D69-AE7804FFBD32}"/>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sp>
        <p:nvSpPr>
          <p:cNvPr id="2" name="Main Title" descr="Document title"/>
          <p:cNvSpPr>
            <a:spLocks noGrp="1"/>
          </p:cNvSpPr>
          <p:nvPr>
            <p:ph type="ctrTitle" hasCustomPrompt="1"/>
          </p:nvPr>
        </p:nvSpPr>
        <p:spPr>
          <a:xfrm>
            <a:off x="334468" y="2839928"/>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3" name="Subtitle 2" descr="Document subtitle"/>
          <p:cNvSpPr>
            <a:spLocks noGrp="1"/>
          </p:cNvSpPr>
          <p:nvPr>
            <p:ph type="subTitle" idx="1"/>
          </p:nvPr>
        </p:nvSpPr>
        <p:spPr>
          <a:xfrm>
            <a:off x="334468" y="4489695"/>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sp>
        <p:nvSpPr>
          <p:cNvPr id="25" name="URL">
            <a:extLst>
              <a:ext uri="{FF2B5EF4-FFF2-40B4-BE49-F238E27FC236}">
                <a16:creationId xmlns:a16="http://schemas.microsoft.com/office/drawing/2014/main" id="{4543F6FF-9B8A-904A-BCAF-D2AD64707DFB}"/>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sp>
        <p:nvSpPr>
          <p:cNvPr id="5" name="Text Placeholder 4">
            <a:extLst>
              <a:ext uri="{FF2B5EF4-FFF2-40B4-BE49-F238E27FC236}">
                <a16:creationId xmlns:a16="http://schemas.microsoft.com/office/drawing/2014/main" id="{9FB0A2DD-E00D-A64E-88EA-DD700A191CFD}"/>
              </a:ext>
              <a:ext uri="{C183D7F6-B498-43B3-948B-1728B52AA6E4}">
                <adec:decorative xmlns:adec="http://schemas.microsoft.com/office/drawing/2017/decorative" val="1"/>
              </a:ext>
            </a:extLst>
          </p:cNvPr>
          <p:cNvSpPr>
            <a:spLocks noGrp="1"/>
          </p:cNvSpPr>
          <p:nvPr>
            <p:ph type="body" sz="quarter" idx="10" hasCustomPrompt="1"/>
          </p:nvPr>
        </p:nvSpPr>
        <p:spPr>
          <a:xfrm>
            <a:off x="334468" y="2172732"/>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19" name="Text Placeholder 4">
            <a:extLst>
              <a:ext uri="{FF2B5EF4-FFF2-40B4-BE49-F238E27FC236}">
                <a16:creationId xmlns:a16="http://schemas.microsoft.com/office/drawing/2014/main" id="{702623A1-2496-384A-9D36-0DEC5E6EC276}"/>
              </a:ext>
              <a:ext uri="{C183D7F6-B498-43B3-948B-1728B52AA6E4}">
                <adec:decorative xmlns:adec="http://schemas.microsoft.com/office/drawing/2017/decorative" val="1"/>
              </a:ext>
            </a:extLst>
          </p:cNvPr>
          <p:cNvSpPr>
            <a:spLocks noGrp="1"/>
          </p:cNvSpPr>
          <p:nvPr>
            <p:ph type="body" sz="quarter" idx="11" hasCustomPrompt="1"/>
          </p:nvPr>
        </p:nvSpPr>
        <p:spPr>
          <a:xfrm>
            <a:off x="334468" y="1651871"/>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0" name="Text Placeholder 4">
            <a:extLst>
              <a:ext uri="{FF2B5EF4-FFF2-40B4-BE49-F238E27FC236}">
                <a16:creationId xmlns:a16="http://schemas.microsoft.com/office/drawing/2014/main" id="{D921A58A-2AAA-CB48-A58D-FE6DC932E26F}"/>
              </a:ext>
              <a:ext uri="{C183D7F6-B498-43B3-948B-1728B52AA6E4}">
                <adec:decorative xmlns:adec="http://schemas.microsoft.com/office/drawing/2017/decorative" val="1"/>
              </a:ext>
            </a:extLst>
          </p:cNvPr>
          <p:cNvSpPr>
            <a:spLocks noGrp="1"/>
          </p:cNvSpPr>
          <p:nvPr>
            <p:ph type="body" sz="quarter" idx="12" hasCustomPrompt="1"/>
          </p:nvPr>
        </p:nvSpPr>
        <p:spPr>
          <a:xfrm>
            <a:off x="334468" y="1142585"/>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1" name="Text Placeholder 4">
            <a:extLst>
              <a:ext uri="{FF2B5EF4-FFF2-40B4-BE49-F238E27FC236}">
                <a16:creationId xmlns:a16="http://schemas.microsoft.com/office/drawing/2014/main" id="{2FA2D491-46E5-4B48-9951-5DEE51CF30E6}"/>
              </a:ext>
              <a:ext uri="{C183D7F6-B498-43B3-948B-1728B52AA6E4}">
                <adec:decorative xmlns:adec="http://schemas.microsoft.com/office/drawing/2017/decorative" val="1"/>
              </a:ext>
            </a:extLst>
          </p:cNvPr>
          <p:cNvSpPr>
            <a:spLocks noGrp="1"/>
          </p:cNvSpPr>
          <p:nvPr>
            <p:ph type="body" sz="quarter" idx="13" hasCustomPrompt="1"/>
          </p:nvPr>
        </p:nvSpPr>
        <p:spPr>
          <a:xfrm>
            <a:off x="334468" y="621724"/>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2" name="Text Placeholder 4">
            <a:extLst>
              <a:ext uri="{FF2B5EF4-FFF2-40B4-BE49-F238E27FC236}">
                <a16:creationId xmlns:a16="http://schemas.microsoft.com/office/drawing/2014/main" id="{3D3584E0-0453-3D41-A0C2-7F03F35FF97C}"/>
              </a:ext>
              <a:ext uri="{C183D7F6-B498-43B3-948B-1728B52AA6E4}">
                <adec:decorative xmlns:adec="http://schemas.microsoft.com/office/drawing/2017/decorative" val="1"/>
              </a:ext>
            </a:extLst>
          </p:cNvPr>
          <p:cNvSpPr>
            <a:spLocks noGrp="1"/>
          </p:cNvSpPr>
          <p:nvPr>
            <p:ph type="body" sz="quarter" idx="14" hasCustomPrompt="1"/>
          </p:nvPr>
        </p:nvSpPr>
        <p:spPr>
          <a:xfrm>
            <a:off x="334468" y="100863"/>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pic>
        <p:nvPicPr>
          <p:cNvPr id="24" name="Front page Image" descr="Image of teenage girl">
            <a:extLst>
              <a:ext uri="{FF2B5EF4-FFF2-40B4-BE49-F238E27FC236}">
                <a16:creationId xmlns:a16="http://schemas.microsoft.com/office/drawing/2014/main" id="{08BF4016-F2FB-C04D-A2A2-E3CC5DD92BCB}"/>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pic>
        <p:nvPicPr>
          <p:cNvPr id="26" name="Picture 25" descr="Your vote matters logo with a ballot icon on the right">
            <a:extLst>
              <a:ext uri="{FF2B5EF4-FFF2-40B4-BE49-F238E27FC236}">
                <a16:creationId xmlns:a16="http://schemas.microsoft.com/office/drawing/2014/main" id="{4D56548A-901C-934E-8591-F738F957DCFB}"/>
              </a:ext>
            </a:extLst>
          </p:cNvPr>
          <p:cNvPicPr>
            <a:picLocks noChangeAspect="1"/>
          </p:cNvPicPr>
          <p:nvPr userDrawn="1"/>
        </p:nvPicPr>
        <p:blipFill>
          <a:blip r:embed="rId6"/>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89521231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1A + Image B">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2" name="Picture 11" descr="A girl in glasses pondering with her finger on her chin">
            <a:extLst>
              <a:ext uri="{FF2B5EF4-FFF2-40B4-BE49-F238E27FC236}">
                <a16:creationId xmlns:a16="http://schemas.microsoft.com/office/drawing/2014/main" id="{BD7595A0-7D40-A240-A481-51717C724F92}"/>
              </a:ext>
            </a:extLst>
          </p:cNvPr>
          <p:cNvPicPr>
            <a:picLocks noChangeAspect="1"/>
          </p:cNvPicPr>
          <p:nvPr userDrawn="1"/>
        </p:nvPicPr>
        <p:blipFill>
          <a:blip r:embed="rId2"/>
          <a:srcRect r="18535"/>
          <a:stretch>
            <a:fillRect/>
          </a:stretch>
        </p:blipFill>
        <p:spPr>
          <a:xfrm>
            <a:off x="3877519" y="5566025"/>
            <a:ext cx="2980481" cy="4341562"/>
          </a:xfrm>
          <a:prstGeom prst="rect">
            <a:avLst/>
          </a:prstGeom>
        </p:spPr>
      </p:pic>
      <p:sp>
        <p:nvSpPr>
          <p:cNvPr id="13" name="Footer Placeholder 4">
            <a:extLst>
              <a:ext uri="{FF2B5EF4-FFF2-40B4-BE49-F238E27FC236}">
                <a16:creationId xmlns:a16="http://schemas.microsoft.com/office/drawing/2014/main" id="{8290597A-5CDB-A442-8070-ABD3E34D68BF}"/>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4" name="Slide Number Placeholder 5">
            <a:extLst>
              <a:ext uri="{FF2B5EF4-FFF2-40B4-BE49-F238E27FC236}">
                <a16:creationId xmlns:a16="http://schemas.microsoft.com/office/drawing/2014/main" id="{A2365FB4-714B-124E-991F-FA82529F945A}"/>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8" name="Content" descr="Content&#10;">
            <a:extLst>
              <a:ext uri="{FF2B5EF4-FFF2-40B4-BE49-F238E27FC236}">
                <a16:creationId xmlns:a16="http://schemas.microsoft.com/office/drawing/2014/main" id="{3FA4FD51-AC69-9843-92D7-7CD64545944E}"/>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09EF1145-F182-1F46-AEED-36A568B71FA5}"/>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5C533626-AB87-AC4A-A460-700F6B38A72A}"/>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DEC8C663-7C1E-A84D-A2E2-1B5E821F24CE}"/>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FA5A7962-CD60-2E42-948E-F74A90BBBE46}"/>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a:extLst>
              <a:ext uri="{FF2B5EF4-FFF2-40B4-BE49-F238E27FC236}">
                <a16:creationId xmlns:a16="http://schemas.microsoft.com/office/drawing/2014/main" id="{DDD27481-B9DC-FD42-ADFE-D1CD09DB76B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71429234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1A + Image C">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6" name="Picture 15" descr="A boy with rucksack over one shoulder">
            <a:extLst>
              <a:ext uri="{FF2B5EF4-FFF2-40B4-BE49-F238E27FC236}">
                <a16:creationId xmlns:a16="http://schemas.microsoft.com/office/drawing/2014/main" id="{B2268155-F4CD-9442-B576-2B0A93093178}"/>
              </a:ext>
            </a:extLst>
          </p:cNvPr>
          <p:cNvPicPr>
            <a:picLocks noChangeAspect="1"/>
          </p:cNvPicPr>
          <p:nvPr userDrawn="1"/>
        </p:nvPicPr>
        <p:blipFill>
          <a:blip r:embed="rId2"/>
          <a:srcRect r="10786" b="9890"/>
          <a:stretch>
            <a:fillRect/>
          </a:stretch>
        </p:blipFill>
        <p:spPr>
          <a:xfrm>
            <a:off x="4057286" y="5765861"/>
            <a:ext cx="2812290" cy="4141725"/>
          </a:xfrm>
          <a:prstGeom prst="rect">
            <a:avLst/>
          </a:prstGeom>
        </p:spPr>
      </p:pic>
      <p:sp>
        <p:nvSpPr>
          <p:cNvPr id="13" name="Footer Placeholder 4">
            <a:extLst>
              <a:ext uri="{FF2B5EF4-FFF2-40B4-BE49-F238E27FC236}">
                <a16:creationId xmlns:a16="http://schemas.microsoft.com/office/drawing/2014/main" id="{11FB5E51-CAC8-284D-8CE7-5F20EC015B34}"/>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637B24AF-9F56-AA49-BCB6-60C03A802BA6}"/>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9" name="Content" descr="Content&#10;">
            <a:extLst>
              <a:ext uri="{FF2B5EF4-FFF2-40B4-BE49-F238E27FC236}">
                <a16:creationId xmlns:a16="http://schemas.microsoft.com/office/drawing/2014/main" id="{A328BC5C-B05D-E74A-AE37-EC119D4F1FA5}"/>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Sub heading">
            <a:extLst>
              <a:ext uri="{FF2B5EF4-FFF2-40B4-BE49-F238E27FC236}">
                <a16:creationId xmlns:a16="http://schemas.microsoft.com/office/drawing/2014/main" id="{BC0C6AB4-F601-FA41-A4A4-F886A6A3E1AE}"/>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1" name="Title 1" descr="Page title">
            <a:extLst>
              <a:ext uri="{FF2B5EF4-FFF2-40B4-BE49-F238E27FC236}">
                <a16:creationId xmlns:a16="http://schemas.microsoft.com/office/drawing/2014/main" id="{2E725EE3-E80B-1843-8198-81ECDDD4923C}"/>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2" name="Chapter Number" descr="Chapter number">
            <a:extLst>
              <a:ext uri="{FF2B5EF4-FFF2-40B4-BE49-F238E27FC236}">
                <a16:creationId xmlns:a16="http://schemas.microsoft.com/office/drawing/2014/main" id="{F174A9DA-52C7-2C49-83B7-1518CC8AFABB}"/>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5" name="Document Type">
            <a:extLst>
              <a:ext uri="{FF2B5EF4-FFF2-40B4-BE49-F238E27FC236}">
                <a16:creationId xmlns:a16="http://schemas.microsoft.com/office/drawing/2014/main" id="{9BD18C34-B4C6-D941-BCF1-90E206EB3AF9}"/>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4" name="Picture 13">
            <a:extLst>
              <a:ext uri="{FF2B5EF4-FFF2-40B4-BE49-F238E27FC236}">
                <a16:creationId xmlns:a16="http://schemas.microsoft.com/office/drawing/2014/main" id="{72955550-37B5-9F40-B811-585021EAB38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331829006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2 Sub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3" name="Content Placeholder 2" descr="Content&#10;">
            <a:extLst>
              <a:ext uri="{FF2B5EF4-FFF2-40B4-BE49-F238E27FC236}">
                <a16:creationId xmlns:a16="http://schemas.microsoft.com/office/drawing/2014/main" id="{835E1D61-5524-884E-9D9A-F64024F29007}"/>
              </a:ext>
            </a:extLst>
          </p:cNvPr>
          <p:cNvSpPr>
            <a:spLocks noGrp="1"/>
          </p:cNvSpPr>
          <p:nvPr>
            <p:ph idx="1"/>
          </p:nvPr>
        </p:nvSpPr>
        <p:spPr>
          <a:xfrm>
            <a:off x="471488" y="30276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Sub header">
            <a:extLst>
              <a:ext uri="{FF2B5EF4-FFF2-40B4-BE49-F238E27FC236}">
                <a16:creationId xmlns:a16="http://schemas.microsoft.com/office/drawing/2014/main" id="{33D78028-8013-6449-BACD-834246D59308}"/>
              </a:ext>
            </a:extLst>
          </p:cNvPr>
          <p:cNvSpPr>
            <a:spLocks noGrp="1"/>
          </p:cNvSpPr>
          <p:nvPr>
            <p:ph idx="15" hasCustomPrompt="1"/>
          </p:nvPr>
        </p:nvSpPr>
        <p:spPr>
          <a:xfrm>
            <a:off x="471488" y="1493134"/>
            <a:ext cx="5906163" cy="821803"/>
          </a:xfrm>
        </p:spPr>
        <p:txBody>
          <a:bodyPr lIns="0" tIns="0" rIns="0" bIns="0" numCol="1" spcCol="360000">
            <a:noAutofit/>
          </a:bodyPr>
          <a:lstStyle>
            <a:lvl1pPr marL="0" indent="0">
              <a:lnSpc>
                <a:spcPct val="100000"/>
              </a:lnSpc>
              <a:buNone/>
              <a:defRPr sz="1200" b="0">
                <a:latin typeface="Montserrat" pitchFamily="2" charset="77"/>
              </a:defRPr>
            </a:lvl1pPr>
            <a:lvl2pPr>
              <a:lnSpc>
                <a:spcPct val="100000"/>
              </a:lnSpc>
              <a:defRPr sz="1000" b="0">
                <a:latin typeface="Montserrat" pitchFamily="2" charset="77"/>
              </a:defRPr>
            </a:lvl2pPr>
            <a:lvl3pPr>
              <a:lnSpc>
                <a:spcPct val="100000"/>
              </a:lnSpc>
              <a:defRPr sz="1000" b="0">
                <a:latin typeface="Montserrat" pitchFamily="2" charset="77"/>
              </a:defRPr>
            </a:lvl3pPr>
            <a:lvl4pPr>
              <a:lnSpc>
                <a:spcPct val="100000"/>
              </a:lnSpc>
              <a:defRPr sz="1000" b="0">
                <a:latin typeface="Montserrat" pitchFamily="2" charset="77"/>
              </a:defRPr>
            </a:lvl4pPr>
            <a:lvl5pPr>
              <a:lnSpc>
                <a:spcPct val="100000"/>
              </a:lnSpc>
              <a:defRPr sz="1000" b="0">
                <a:latin typeface="Montserrat" pitchFamily="2" charset="77"/>
              </a:defRPr>
            </a:lvl5pPr>
          </a:lstStyle>
          <a:p>
            <a:pPr>
              <a:lnSpc>
                <a:spcPct val="100000"/>
              </a:lnSpc>
            </a:pPr>
            <a:r>
              <a:rPr lang="en-GB" sz="1000" b="0">
                <a:latin typeface="Montserrat" pitchFamily="2" charset="77"/>
              </a:rPr>
              <a:t>A subtitle can go here. Donec eu mi euismod, euismod leo ac, feugiat libero. Phasellus volutpat at tellus eu commodo. Phasellus libero dui, vestibulum vitae urna in, vestibulum tincidunt sapien. </a:t>
            </a:r>
            <a:endParaRPr lang="en-US" sz="1000" b="0">
              <a:latin typeface="Montserrat" pitchFamily="2" charset="77"/>
            </a:endParaRPr>
          </a:p>
        </p:txBody>
      </p:sp>
      <p:sp>
        <p:nvSpPr>
          <p:cNvPr id="12" name="Title 1" descr="Page title">
            <a:extLst>
              <a:ext uri="{FF2B5EF4-FFF2-40B4-BE49-F238E27FC236}">
                <a16:creationId xmlns:a16="http://schemas.microsoft.com/office/drawing/2014/main" id="{A14962C8-BF13-0A44-98D6-8051946B1899}"/>
              </a:ext>
            </a:extLst>
          </p:cNvPr>
          <p:cNvSpPr>
            <a:spLocks noGrp="1"/>
          </p:cNvSpPr>
          <p:nvPr>
            <p:ph type="title" hasCustomPrompt="1"/>
          </p:nvPr>
        </p:nvSpPr>
        <p:spPr>
          <a:xfrm>
            <a:off x="471487" y="917140"/>
            <a:ext cx="5906164" cy="401525"/>
          </a:xfrm>
          <a:ln>
            <a:noFill/>
          </a:ln>
        </p:spPr>
        <p:txBody>
          <a:bodyPr lIns="0" tIns="0" rIns="0" bIns="0" anchor="t">
            <a:noAutofit/>
          </a:bodyPr>
          <a:lstStyle>
            <a:lvl1pPr>
              <a:defRPr sz="1600"/>
            </a:lvl1pPr>
          </a:lstStyle>
          <a:p>
            <a:r>
              <a:rPr lang="en-GB"/>
              <a:t>Title to go here</a:t>
            </a:r>
            <a:br>
              <a:rPr lang="en-GB"/>
            </a:br>
            <a:r>
              <a:rPr lang="en-GB"/>
              <a:t>double line</a:t>
            </a:r>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1" name="Picture 10">
            <a:extLst>
              <a:ext uri="{FF2B5EF4-FFF2-40B4-BE49-F238E27FC236}">
                <a16:creationId xmlns:a16="http://schemas.microsoft.com/office/drawing/2014/main" id="{3B1EB2D7-C95C-A04E-93E0-70F3901509A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88946492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3A Vocab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3" name="Footer Placeholder 4">
            <a:extLst>
              <a:ext uri="{FF2B5EF4-FFF2-40B4-BE49-F238E27FC236}">
                <a16:creationId xmlns:a16="http://schemas.microsoft.com/office/drawing/2014/main" id="{F08A38B7-DECA-2B48-83C2-FFDEA2FD8CF5}"/>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4" name="Slide Number Placeholder 5">
            <a:extLst>
              <a:ext uri="{FF2B5EF4-FFF2-40B4-BE49-F238E27FC236}">
                <a16:creationId xmlns:a16="http://schemas.microsoft.com/office/drawing/2014/main" id="{48DFC187-FB0B-4F41-8031-269B8E56ABDF}"/>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2" name="Accent Box">
            <a:extLst>
              <a:ext uri="{FF2B5EF4-FFF2-40B4-BE49-F238E27FC236}">
                <a16:creationId xmlns:a16="http://schemas.microsoft.com/office/drawing/2014/main" id="{751CE661-FBD2-0645-82D8-DD6E55FFB53F}"/>
              </a:ext>
            </a:extLst>
          </p:cNvPr>
          <p:cNvSpPr>
            <a:spLocks noGrp="1"/>
          </p:cNvSpPr>
          <p:nvPr>
            <p:ph idx="16"/>
          </p:nvPr>
        </p:nvSpPr>
        <p:spPr>
          <a:xfrm>
            <a:off x="447472" y="6863787"/>
            <a:ext cx="5954196" cy="1725136"/>
          </a:xfrm>
          <a:noFill/>
          <a:ln w="25400">
            <a:solidFill>
              <a:srgbClr val="FF8BFF"/>
            </a:solid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0" indent="0">
              <a:lnSpc>
                <a:spcPct val="100000"/>
              </a:lnSpc>
              <a:buNone/>
              <a:defRPr sz="1200" b="0">
                <a:latin typeface="Montserrat" pitchFamily="2" charset="77"/>
              </a:defRPr>
            </a:lvl1pPr>
            <a:lvl2pPr marL="0" indent="0">
              <a:lnSpc>
                <a:spcPct val="100000"/>
              </a:lnSpc>
              <a:buNone/>
              <a:defRPr sz="1200" b="0">
                <a:latin typeface="Montserrat" pitchFamily="2" charset="77"/>
              </a:defRPr>
            </a:lvl2pPr>
            <a:lvl3pPr marL="80550" indent="0">
              <a:lnSpc>
                <a:spcPct val="100000"/>
              </a:lnSpc>
              <a:buNone/>
              <a:defRPr sz="1200" b="0">
                <a:latin typeface="Montserrat" pitchFamily="2" charset="77"/>
              </a:defRPr>
            </a:lvl3pPr>
            <a:lvl4pPr marL="188550" indent="0">
              <a:lnSpc>
                <a:spcPct val="100000"/>
              </a:lnSpc>
              <a:buNone/>
              <a:defRPr sz="1200" b="0">
                <a:latin typeface="Montserrat" pitchFamily="2" charset="77"/>
              </a:defRPr>
            </a:lvl4pPr>
            <a:lvl5pPr marL="260550" indent="0">
              <a:lnSpc>
                <a:spcPct val="100000"/>
              </a:lnSpc>
              <a:buNone/>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Content" descr="Content&#10;">
            <a:extLst>
              <a:ext uri="{FF2B5EF4-FFF2-40B4-BE49-F238E27FC236}">
                <a16:creationId xmlns:a16="http://schemas.microsoft.com/office/drawing/2014/main" id="{2E7C35FF-532D-0148-9E32-5BFD8E068D82}"/>
              </a:ext>
            </a:extLst>
          </p:cNvPr>
          <p:cNvSpPr>
            <a:spLocks noGrp="1"/>
          </p:cNvSpPr>
          <p:nvPr>
            <p:ph idx="1"/>
          </p:nvPr>
        </p:nvSpPr>
        <p:spPr>
          <a:xfrm>
            <a:off x="471488" y="3029137"/>
            <a:ext cx="5906163" cy="3649455"/>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AA517601-EDC7-FF46-9EBA-63E287C699FC}"/>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546D1066-F610-1D49-B1C1-AF4B677C31CC}"/>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DB5540E1-11FF-EA4F-9F3A-4824D6CE6F25}"/>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BA5294C1-D1FB-584D-86FA-20D0263A44E7}"/>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a:extLst>
              <a:ext uri="{FF2B5EF4-FFF2-40B4-BE49-F238E27FC236}">
                <a16:creationId xmlns:a16="http://schemas.microsoft.com/office/drawing/2014/main" id="{14EE80B8-3347-EA4E-8869-DD52018967E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396045981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3B Vocab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1"/>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5"/>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2" name="Content Placeholder 2">
            <a:extLst>
              <a:ext uri="{FF2B5EF4-FFF2-40B4-BE49-F238E27FC236}">
                <a16:creationId xmlns:a16="http://schemas.microsoft.com/office/drawing/2014/main" id="{751CE661-FBD2-0645-82D8-DD6E55FFB53F}"/>
              </a:ext>
            </a:extLst>
          </p:cNvPr>
          <p:cNvSpPr>
            <a:spLocks noGrp="1"/>
          </p:cNvSpPr>
          <p:nvPr>
            <p:ph idx="16"/>
          </p:nvPr>
        </p:nvSpPr>
        <p:spPr>
          <a:xfrm>
            <a:off x="471486" y="6863788"/>
            <a:ext cx="5930181" cy="1725136"/>
          </a:xfrm>
          <a:solidFill>
            <a:srgbClr val="FF8BFF">
              <a:alpha val="14000"/>
            </a:srgbClr>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171450" indent="-171450">
              <a:lnSpc>
                <a:spcPct val="100000"/>
              </a:lnSpc>
              <a:buFont typeface="Wingdings" pitchFamily="2" charset="2"/>
              <a:buChar char="§"/>
              <a:defRPr sz="1200" b="0">
                <a:latin typeface="Montserrat" pitchFamily="2" charset="77"/>
              </a:defRPr>
            </a:lvl1pPr>
            <a:lvl2pPr marL="171450" indent="-171450">
              <a:lnSpc>
                <a:spcPct val="100000"/>
              </a:lnSpc>
              <a:buFont typeface="Wingdings" pitchFamily="2" charset="2"/>
              <a:buChar char="§"/>
              <a:defRPr sz="1200" b="0">
                <a:latin typeface="Montserrat" pitchFamily="2" charset="77"/>
              </a:defRPr>
            </a:lvl2pPr>
            <a:lvl3pPr marL="252000" indent="-171450">
              <a:lnSpc>
                <a:spcPct val="100000"/>
              </a:lnSpc>
              <a:buFont typeface="Wingdings" pitchFamily="2" charset="2"/>
              <a:buChar char="§"/>
              <a:defRPr sz="1200" b="0">
                <a:latin typeface="Montserrat" pitchFamily="2" charset="77"/>
              </a:defRPr>
            </a:lvl3pPr>
            <a:lvl4pPr marL="360000" indent="-171450">
              <a:lnSpc>
                <a:spcPct val="100000"/>
              </a:lnSpc>
              <a:buFont typeface="Wingdings" pitchFamily="2" charset="2"/>
              <a:buChar char="§"/>
              <a:defRPr sz="1200" b="0">
                <a:latin typeface="Montserrat" pitchFamily="2" charset="77"/>
              </a:defRPr>
            </a:lvl4pPr>
            <a:lvl5pPr marL="432000" indent="-171450">
              <a:lnSpc>
                <a:spcPct val="100000"/>
              </a:lnSpc>
              <a:buFont typeface="Wingdings" pitchFamily="2" charset="2"/>
              <a:buChar char="§"/>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4">
            <a:extLst>
              <a:ext uri="{FF2B5EF4-FFF2-40B4-BE49-F238E27FC236}">
                <a16:creationId xmlns:a16="http://schemas.microsoft.com/office/drawing/2014/main" id="{5E46F96E-8235-4142-A13D-D3863FD9B749}"/>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E4BA7F63-B372-A147-8E9C-7495FA71F813}"/>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8" name="Content" descr="Content&#10;">
            <a:extLst>
              <a:ext uri="{FF2B5EF4-FFF2-40B4-BE49-F238E27FC236}">
                <a16:creationId xmlns:a16="http://schemas.microsoft.com/office/drawing/2014/main" id="{C196B054-369A-934B-A040-F3ACAE182F9E}"/>
              </a:ext>
            </a:extLst>
          </p:cNvPr>
          <p:cNvSpPr>
            <a:spLocks noGrp="1"/>
          </p:cNvSpPr>
          <p:nvPr>
            <p:ph idx="1"/>
          </p:nvPr>
        </p:nvSpPr>
        <p:spPr>
          <a:xfrm>
            <a:off x="471488" y="3029137"/>
            <a:ext cx="5906163" cy="3802930"/>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8BB9B0FD-37EB-B248-992D-BC61FCB7B967}"/>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44C7C2EA-87EA-C249-81F7-C45ED8ACDC34}"/>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889EF569-A9ED-044E-9C6E-4483FC2F70C0}"/>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C3361FDC-E735-834D-B866-6BB40B375F72}"/>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4" name="Picture 13">
            <a:extLst>
              <a:ext uri="{FF2B5EF4-FFF2-40B4-BE49-F238E27FC236}">
                <a16:creationId xmlns:a16="http://schemas.microsoft.com/office/drawing/2014/main" id="{6C5F0344-B70A-CC4D-882C-26D5279D8A9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388178668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4A Top Tip">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3" name="Footer Placeholder 4">
            <a:extLst>
              <a:ext uri="{FF2B5EF4-FFF2-40B4-BE49-F238E27FC236}">
                <a16:creationId xmlns:a16="http://schemas.microsoft.com/office/drawing/2014/main" id="{34BA0274-8CE5-B44D-BB39-F451A1ABB9B7}"/>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080D7BF5-D3B4-E944-8EC3-C8445D45AC97}"/>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2" y="6863787"/>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18" name="Content" descr="Content&#10;">
            <a:extLst>
              <a:ext uri="{FF2B5EF4-FFF2-40B4-BE49-F238E27FC236}">
                <a16:creationId xmlns:a16="http://schemas.microsoft.com/office/drawing/2014/main" id="{0ABB9BCC-A8FA-7F4C-8239-402A9460C7DA}"/>
              </a:ext>
            </a:extLst>
          </p:cNvPr>
          <p:cNvSpPr>
            <a:spLocks noGrp="1"/>
          </p:cNvSpPr>
          <p:nvPr>
            <p:ph idx="1"/>
          </p:nvPr>
        </p:nvSpPr>
        <p:spPr>
          <a:xfrm>
            <a:off x="471488" y="3029137"/>
            <a:ext cx="5906163" cy="3802930"/>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FAF84E74-F730-BE4A-94D3-93E93C9F938F}"/>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C79FF93B-3A95-D949-9572-F3D896DECEE0}"/>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FF9CEAD0-863F-B045-9EAC-A8C38C164682}"/>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9140D79B-4D4A-0744-BCA2-3DB8243C7006}"/>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4" name="Picture 13">
            <a:extLst>
              <a:ext uri="{FF2B5EF4-FFF2-40B4-BE49-F238E27FC236}">
                <a16:creationId xmlns:a16="http://schemas.microsoft.com/office/drawing/2014/main" id="{84CD09F0-F556-C749-8EE2-688A8878D70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152306888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4B Top Tip">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6" name="Footer Placeholder 4">
            <a:extLst>
              <a:ext uri="{FF2B5EF4-FFF2-40B4-BE49-F238E27FC236}">
                <a16:creationId xmlns:a16="http://schemas.microsoft.com/office/drawing/2014/main" id="{7BEC65BD-28D0-9A48-AE56-D04B3247A4EA}"/>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1EB44265-1A63-704B-A243-A515EE99C5BA}"/>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1" y="6863787"/>
            <a:ext cx="5930179" cy="818274"/>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18" name="Content" descr="Content&#10;">
            <a:extLst>
              <a:ext uri="{FF2B5EF4-FFF2-40B4-BE49-F238E27FC236}">
                <a16:creationId xmlns:a16="http://schemas.microsoft.com/office/drawing/2014/main" id="{952C000E-DBF0-A545-9670-502221DE9E3A}"/>
              </a:ext>
            </a:extLst>
          </p:cNvPr>
          <p:cNvSpPr>
            <a:spLocks noGrp="1"/>
          </p:cNvSpPr>
          <p:nvPr>
            <p:ph idx="1"/>
          </p:nvPr>
        </p:nvSpPr>
        <p:spPr>
          <a:xfrm>
            <a:off x="471488" y="3029137"/>
            <a:ext cx="5906163" cy="3834648"/>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Sub heading">
            <a:extLst>
              <a:ext uri="{FF2B5EF4-FFF2-40B4-BE49-F238E27FC236}">
                <a16:creationId xmlns:a16="http://schemas.microsoft.com/office/drawing/2014/main" id="{96AF9540-CC43-2242-9494-A929591E3466}"/>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0" name="Title 1" descr="Page title">
            <a:extLst>
              <a:ext uri="{FF2B5EF4-FFF2-40B4-BE49-F238E27FC236}">
                <a16:creationId xmlns:a16="http://schemas.microsoft.com/office/drawing/2014/main" id="{09083E59-4DBD-714B-8F29-20371DDFE5EB}"/>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1" name="Chapter Number" descr="Chapter number">
            <a:extLst>
              <a:ext uri="{FF2B5EF4-FFF2-40B4-BE49-F238E27FC236}">
                <a16:creationId xmlns:a16="http://schemas.microsoft.com/office/drawing/2014/main" id="{B6211266-E6F3-AF4A-A5A9-F451653AA5AA}"/>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2" name="Document Type">
            <a:extLst>
              <a:ext uri="{FF2B5EF4-FFF2-40B4-BE49-F238E27FC236}">
                <a16:creationId xmlns:a16="http://schemas.microsoft.com/office/drawing/2014/main" id="{8AC35E98-E602-4B46-A258-B82B6FE4898E}"/>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3" name="Picture 12">
            <a:extLst>
              <a:ext uri="{FF2B5EF4-FFF2-40B4-BE49-F238E27FC236}">
                <a16:creationId xmlns:a16="http://schemas.microsoft.com/office/drawing/2014/main" id="{1133A398-8030-BC42-BAB8-F93F3F80723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4467583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4A 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9" name="Table Placeholder 8">
            <a:extLst>
              <a:ext uri="{FF2B5EF4-FFF2-40B4-BE49-F238E27FC236}">
                <a16:creationId xmlns:a16="http://schemas.microsoft.com/office/drawing/2014/main" id="{7D463A73-B77F-0849-BBCD-7FE04757BC84}"/>
              </a:ext>
            </a:extLst>
          </p:cNvPr>
          <p:cNvSpPr>
            <a:spLocks noGrp="1"/>
          </p:cNvSpPr>
          <p:nvPr>
            <p:ph type="tbl" sz="quarter" idx="15"/>
          </p:nvPr>
        </p:nvSpPr>
        <p:spPr>
          <a:xfrm>
            <a:off x="459912" y="2465408"/>
            <a:ext cx="5926601" cy="6065134"/>
          </a:xfrm>
        </p:spPr>
        <p:txBody>
          <a:bodyPr/>
          <a:lstStyle>
            <a:lvl1pPr marL="0">
              <a:spcBef>
                <a:spcPct val="0"/>
              </a:spcBef>
              <a:defRPr/>
            </a:lvl1pPr>
          </a:lstStyle>
          <a:p>
            <a:endParaRPr lang="en-US"/>
          </a:p>
        </p:txBody>
      </p:sp>
      <p:sp>
        <p:nvSpPr>
          <p:cNvPr id="12" name="Footer Placeholder 4">
            <a:extLst>
              <a:ext uri="{FF2B5EF4-FFF2-40B4-BE49-F238E27FC236}">
                <a16:creationId xmlns:a16="http://schemas.microsoft.com/office/drawing/2014/main" id="{71D82909-2E52-D441-8083-6430AC0D2EDC}"/>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3" name="Slide Number Placeholder 5">
            <a:extLst>
              <a:ext uri="{FF2B5EF4-FFF2-40B4-BE49-F238E27FC236}">
                <a16:creationId xmlns:a16="http://schemas.microsoft.com/office/drawing/2014/main" id="{3FD85A28-59C4-164F-87A8-1CDAB92DAE60}"/>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4" name="Title 1" descr="Page title">
            <a:extLst>
              <a:ext uri="{FF2B5EF4-FFF2-40B4-BE49-F238E27FC236}">
                <a16:creationId xmlns:a16="http://schemas.microsoft.com/office/drawing/2014/main" id="{9E4B30E5-D46C-8441-B332-FE298C3AF60A}"/>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15" name="Chapter Number" descr="Chapter number">
            <a:extLst>
              <a:ext uri="{FF2B5EF4-FFF2-40B4-BE49-F238E27FC236}">
                <a16:creationId xmlns:a16="http://schemas.microsoft.com/office/drawing/2014/main" id="{702D228C-3677-F946-8D9B-3DB70A0B3D84}"/>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16" name="Document Type">
            <a:extLst>
              <a:ext uri="{FF2B5EF4-FFF2-40B4-BE49-F238E27FC236}">
                <a16:creationId xmlns:a16="http://schemas.microsoft.com/office/drawing/2014/main" id="{B14316B8-9894-8047-A4CA-5B7B6E379C26}"/>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7" name="Picture 16">
            <a:extLst>
              <a:ext uri="{FF2B5EF4-FFF2-40B4-BE49-F238E27FC236}">
                <a16:creationId xmlns:a16="http://schemas.microsoft.com/office/drawing/2014/main" id="{37AFF892-A5B2-8840-9A64-13D3461B820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91195599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5A Student Fill">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5" name="Text Placeholder 2">
            <a:extLst>
              <a:ext uri="{FF2B5EF4-FFF2-40B4-BE49-F238E27FC236}">
                <a16:creationId xmlns:a16="http://schemas.microsoft.com/office/drawing/2014/main" id="{E0F334CA-2023-904E-A48F-F3C268238EB2}"/>
              </a:ext>
            </a:extLst>
          </p:cNvPr>
          <p:cNvSpPr>
            <a:spLocks noGrp="1"/>
          </p:cNvSpPr>
          <p:nvPr>
            <p:ph type="body" sz="quarter" idx="16"/>
          </p:nvPr>
        </p:nvSpPr>
        <p:spPr>
          <a:xfrm>
            <a:off x="471488" y="2395538"/>
            <a:ext cx="5905500" cy="6065837"/>
          </a:xfrm>
          <a:solidFill>
            <a:srgbClr val="FF8BFF">
              <a:alpha val="14000"/>
            </a:srgbClr>
          </a:solidFill>
        </p:spPr>
        <p:txBody>
          <a:bodyPr lIns="90000" tIns="90000" rIns="90000" bIns="90000">
            <a:no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2">
            <a:extLst>
              <a:ext uri="{FF2B5EF4-FFF2-40B4-BE49-F238E27FC236}">
                <a16:creationId xmlns:a16="http://schemas.microsoft.com/office/drawing/2014/main" id="{4EB58372-1F62-7748-94A8-076BEDF4BCF9}"/>
              </a:ext>
            </a:extLst>
          </p:cNvPr>
          <p:cNvSpPr>
            <a:spLocks noGrp="1"/>
          </p:cNvSpPr>
          <p:nvPr>
            <p:ph type="body" sz="quarter" idx="17"/>
          </p:nvPr>
        </p:nvSpPr>
        <p:spPr>
          <a:xfrm>
            <a:off x="590309" y="4308470"/>
            <a:ext cx="5648445" cy="1412864"/>
          </a:xfrm>
          <a:solidFill>
            <a:schemeClr val="bg1"/>
          </a:solidFill>
        </p:spPr>
        <p:txBody>
          <a:bodyPr lIns="90000" tIns="90000" rIns="90000" bIns="90000">
            <a:sp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Footer Placeholder 4">
            <a:extLst>
              <a:ext uri="{FF2B5EF4-FFF2-40B4-BE49-F238E27FC236}">
                <a16:creationId xmlns:a16="http://schemas.microsoft.com/office/drawing/2014/main" id="{019D7EFB-54BB-BD4A-849A-5E06702CEE0B}"/>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26" name="Slide Number Placeholder 5">
            <a:extLst>
              <a:ext uri="{FF2B5EF4-FFF2-40B4-BE49-F238E27FC236}">
                <a16:creationId xmlns:a16="http://schemas.microsoft.com/office/drawing/2014/main" id="{9B855290-8A80-9C46-9F81-8318A6DD67E9}"/>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7" name="Title 1" descr="Page title">
            <a:extLst>
              <a:ext uri="{FF2B5EF4-FFF2-40B4-BE49-F238E27FC236}">
                <a16:creationId xmlns:a16="http://schemas.microsoft.com/office/drawing/2014/main" id="{A10EC58D-F987-3C4F-B93F-060C5BCBA672}"/>
              </a:ext>
            </a:extLst>
          </p:cNvPr>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28" name="Chapter Number" descr="Chapter number">
            <a:extLst>
              <a:ext uri="{FF2B5EF4-FFF2-40B4-BE49-F238E27FC236}">
                <a16:creationId xmlns:a16="http://schemas.microsoft.com/office/drawing/2014/main" id="{9F02A167-E732-404E-A22B-FB6726F50C0C}"/>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FF8BFF"/>
                </a:solidFill>
                <a:latin typeface="Montserrat ExtraBold" pitchFamily="2" charset="77"/>
              </a:defRPr>
            </a:lvl1pPr>
          </a:lstStyle>
          <a:p>
            <a:pPr lvl="0"/>
            <a:r>
              <a:rPr lang="en-GB"/>
              <a:t>0X.</a:t>
            </a:r>
            <a:endParaRPr lang="en-US"/>
          </a:p>
        </p:txBody>
      </p:sp>
      <p:sp>
        <p:nvSpPr>
          <p:cNvPr id="29" name="Document Type">
            <a:extLst>
              <a:ext uri="{FF2B5EF4-FFF2-40B4-BE49-F238E27FC236}">
                <a16:creationId xmlns:a16="http://schemas.microsoft.com/office/drawing/2014/main" id="{E49399D0-8341-2540-9933-FCEE452D9678}"/>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2" name="Picture 11">
            <a:extLst>
              <a:ext uri="{FF2B5EF4-FFF2-40B4-BE49-F238E27FC236}">
                <a16:creationId xmlns:a16="http://schemas.microsoft.com/office/drawing/2014/main" id="{0A0FF1EF-BECC-F644-A2D8-87139B5B789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398927593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rgbClr val="00E7BD"/>
        </a:solidFill>
        <a:effectLst/>
      </p:bgPr>
    </p:bg>
    <p:spTree>
      <p:nvGrpSpPr>
        <p:cNvPr id="1" name=""/>
        <p:cNvGrpSpPr/>
        <p:nvPr/>
      </p:nvGrpSpPr>
      <p:grpSpPr>
        <a:xfrm>
          <a:off x="0" y="0"/>
          <a:ext cx="0" cy="0"/>
          <a:chOff x="0" y="0"/>
          <a:chExt cx="0" cy="0"/>
        </a:xfrm>
      </p:grpSpPr>
      <p:grpSp>
        <p:nvGrpSpPr>
          <p:cNvPr id="4" name="LOGO" descr="The Electoral Commission Logo&#10;">
            <a:extLst>
              <a:ext uri="{FF2B5EF4-FFF2-40B4-BE49-F238E27FC236}">
                <a16:creationId xmlns:a16="http://schemas.microsoft.com/office/drawing/2014/main" id="{72004939-9590-684E-B1E5-E0187F1B63B0}"/>
              </a:ext>
            </a:extLst>
          </p:cNvPr>
          <p:cNvGrpSpPr/>
          <p:nvPr userDrawn="1"/>
        </p:nvGrpSpPr>
        <p:grpSpPr>
          <a:xfrm>
            <a:off x="4884516" y="0"/>
            <a:ext cx="1745672" cy="1283856"/>
            <a:chOff x="4884516" y="0"/>
            <a:chExt cx="1745672" cy="1283856"/>
          </a:xfrm>
        </p:grpSpPr>
        <p:sp>
          <p:nvSpPr>
            <p:cNvPr id="14" name="Rectangle 13">
              <a:extLst>
                <a:ext uri="{FF2B5EF4-FFF2-40B4-BE49-F238E27FC236}">
                  <a16:creationId xmlns:a16="http://schemas.microsoft.com/office/drawing/2014/main" id="{D6A4987E-6B5E-E943-9025-B993053B4BA5}"/>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Logo&#10;&#10;Description automatically generated with medium confidence">
              <a:extLst>
                <a:ext uri="{FF2B5EF4-FFF2-40B4-BE49-F238E27FC236}">
                  <a16:creationId xmlns:a16="http://schemas.microsoft.com/office/drawing/2014/main" id="{EEEF3C91-81EB-C34E-A6CE-14EBB8B9D40E}"/>
                </a:ext>
              </a:extLst>
            </p:cNvPr>
            <p:cNvPicPr>
              <a:picLocks noChangeAspect="1"/>
            </p:cNvPicPr>
            <p:nvPr userDrawn="1"/>
          </p:nvPicPr>
          <p:blipFill>
            <a:blip r:embed="rId2"/>
            <a:stretch>
              <a:fillRect/>
            </a:stretch>
          </p:blipFill>
          <p:spPr>
            <a:xfrm>
              <a:off x="5034987" y="413351"/>
              <a:ext cx="1436640" cy="715782"/>
            </a:xfrm>
            <a:prstGeom prst="rect">
              <a:avLst/>
            </a:prstGeom>
          </p:spPr>
        </p:pic>
      </p:grpSp>
      <p:sp>
        <p:nvSpPr>
          <p:cNvPr id="3" name="Subtitle 2" descr="Document subtitle"/>
          <p:cNvSpPr>
            <a:spLocks noGrp="1"/>
          </p:cNvSpPr>
          <p:nvPr>
            <p:ph type="subTitle" idx="1"/>
          </p:nvPr>
        </p:nvSpPr>
        <p:spPr>
          <a:xfrm>
            <a:off x="334468" y="4016930"/>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2" name="Title 1" descr="Document title"/>
          <p:cNvSpPr>
            <a:spLocks noGrp="1"/>
          </p:cNvSpPr>
          <p:nvPr>
            <p:ph type="ctrTitle" hasCustomPrompt="1"/>
          </p:nvPr>
        </p:nvSpPr>
        <p:spPr>
          <a:xfrm>
            <a:off x="334468" y="2304533"/>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DOCUMENT ASSETS</a:t>
            </a:r>
            <a:endParaRPr lang="en-US"/>
          </a:p>
        </p:txBody>
      </p:sp>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3"/>
          <a:srcRect t="-934" r="4664" b="-1"/>
          <a:stretch>
            <a:fillRect/>
          </a:stretch>
        </p:blipFill>
        <p:spPr>
          <a:xfrm>
            <a:off x="192775" y="9168309"/>
            <a:ext cx="4639307" cy="428765"/>
          </a:xfrm>
          <a:prstGeom prst="rect">
            <a:avLst/>
          </a:prstGeom>
        </p:spPr>
      </p:pic>
      <p:sp>
        <p:nvSpPr>
          <p:cNvPr id="17" name="URL">
            <a:extLst>
              <a:ext uri="{FF2B5EF4-FFF2-40B4-BE49-F238E27FC236}">
                <a16:creationId xmlns:a16="http://schemas.microsoft.com/office/drawing/2014/main" id="{6E4DAC0C-97E1-084C-9A14-A1B203BD0327}"/>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pic>
        <p:nvPicPr>
          <p:cNvPr id="11" name="Picture 10" descr="A girl in glasses pondering with her finger on her chin">
            <a:extLst>
              <a:ext uri="{FF2B5EF4-FFF2-40B4-BE49-F238E27FC236}">
                <a16:creationId xmlns:a16="http://schemas.microsoft.com/office/drawing/2014/main" id="{D76F0895-2B98-2B46-BAF5-91B818BDAF12}"/>
              </a:ext>
            </a:extLst>
          </p:cNvPr>
          <p:cNvPicPr>
            <a:picLocks noChangeAspect="1"/>
          </p:cNvPicPr>
          <p:nvPr userDrawn="1"/>
        </p:nvPicPr>
        <p:blipFill>
          <a:blip r:embed="rId4"/>
          <a:srcRect r="18535"/>
          <a:stretch>
            <a:fillRect/>
          </a:stretch>
        </p:blipFill>
        <p:spPr>
          <a:xfrm>
            <a:off x="2779576" y="3949829"/>
            <a:ext cx="4089999" cy="5957758"/>
          </a:xfrm>
          <a:prstGeom prst="rect">
            <a:avLst/>
          </a:prstGeom>
        </p:spPr>
      </p:pic>
      <p:pic>
        <p:nvPicPr>
          <p:cNvPr id="13" name="Picture 12" descr="Your vote matters logo with a ballot icon on the right">
            <a:extLst>
              <a:ext uri="{FF2B5EF4-FFF2-40B4-BE49-F238E27FC236}">
                <a16:creationId xmlns:a16="http://schemas.microsoft.com/office/drawing/2014/main" id="{18C2999A-203F-4343-879C-D15DDB5D9EB5}"/>
              </a:ext>
            </a:extLst>
          </p:cNvPr>
          <p:cNvPicPr>
            <a:picLocks noChangeAspect="1"/>
          </p:cNvPicPr>
          <p:nvPr userDrawn="1"/>
        </p:nvPicPr>
        <p:blipFill>
          <a:blip r:embed="rId5"/>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36060709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A">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12" name="Content" descr="Content&#10;">
            <a:extLst>
              <a:ext uri="{FF2B5EF4-FFF2-40B4-BE49-F238E27FC236}">
                <a16:creationId xmlns:a16="http://schemas.microsoft.com/office/drawing/2014/main" id="{A53B4A87-CAC6-1749-899D-A201C2D83CC7}"/>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Sub heading">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4" name="Picture 13">
            <a:extLst>
              <a:ext uri="{FF2B5EF4-FFF2-40B4-BE49-F238E27FC236}">
                <a16:creationId xmlns:a16="http://schemas.microsoft.com/office/drawing/2014/main" id="{2A5080D4-2AFC-B547-AB43-8CD44AD3511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Tree>
    <p:extLst>
      <p:ext uri="{BB962C8B-B14F-4D97-AF65-F5344CB8AC3E}">
        <p14:creationId xmlns:p14="http://schemas.microsoft.com/office/powerpoint/2010/main" val="220051738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ntent 1A">
    <p:spTree>
      <p:nvGrpSpPr>
        <p:cNvPr id="1" name=""/>
        <p:cNvGrpSpPr/>
        <p:nvPr/>
      </p:nvGrpSpPr>
      <p:grpSpPr>
        <a:xfrm>
          <a:off x="0" y="0"/>
          <a:ext cx="0" cy="0"/>
          <a:chOff x="0" y="0"/>
          <a:chExt cx="0" cy="0"/>
        </a:xfrm>
      </p:grpSpPr>
      <p:sp>
        <p:nvSpPr>
          <p:cNvPr id="27" name="Title 1" descr="Page title">
            <a:extLst>
              <a:ext uri="{FF2B5EF4-FFF2-40B4-BE49-F238E27FC236}">
                <a16:creationId xmlns:a16="http://schemas.microsoft.com/office/drawing/2014/main" id="{1F18F430-DD2D-ED49-98F7-971D278437CB}"/>
              </a:ext>
            </a:extLst>
          </p:cNvPr>
          <p:cNvSpPr>
            <a:spLocks noGrp="1"/>
          </p:cNvSpPr>
          <p:nvPr>
            <p:ph type="title" hasCustomPrompt="1"/>
          </p:nvPr>
        </p:nvSpPr>
        <p:spPr>
          <a:xfrm>
            <a:off x="471487" y="797804"/>
            <a:ext cx="5906164" cy="537486"/>
          </a:xfrm>
          <a:ln>
            <a:noFill/>
          </a:ln>
        </p:spPr>
        <p:txBody>
          <a:bodyPr lIns="0" tIns="0" rIns="0" bIns="0" anchor="t">
            <a:noAutofit/>
          </a:bodyPr>
          <a:lstStyle>
            <a:lvl1pPr>
              <a:defRPr sz="2800"/>
            </a:lvl1pPr>
          </a:lstStyle>
          <a:p>
            <a:r>
              <a:rPr lang="en-GB"/>
              <a:t>Pull boxes</a:t>
            </a:r>
            <a:endParaRPr lang="en-US"/>
          </a:p>
        </p:txBody>
      </p:sp>
      <p:sp>
        <p:nvSpPr>
          <p:cNvPr id="12" name="Content Placeholder 2" descr="Content&#10;">
            <a:extLst>
              <a:ext uri="{FF2B5EF4-FFF2-40B4-BE49-F238E27FC236}">
                <a16:creationId xmlns:a16="http://schemas.microsoft.com/office/drawing/2014/main" id="{A53B4A87-CAC6-1749-899D-A201C2D83CC7}"/>
              </a:ext>
            </a:extLst>
          </p:cNvPr>
          <p:cNvSpPr>
            <a:spLocks noGrp="1"/>
          </p:cNvSpPr>
          <p:nvPr>
            <p:ph idx="1"/>
          </p:nvPr>
        </p:nvSpPr>
        <p:spPr>
          <a:xfrm>
            <a:off x="471489" y="1426288"/>
            <a:ext cx="2850446" cy="1412864"/>
          </a:xfrm>
          <a:solidFill>
            <a:srgbClr val="00E7BD">
              <a:alpha val="9000"/>
            </a:srgbClr>
          </a:solidFill>
        </p:spPr>
        <p:txBody>
          <a:bodyPr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2" name="Content Placeholder 2" descr="Content&#10;">
            <a:extLst>
              <a:ext uri="{FF2B5EF4-FFF2-40B4-BE49-F238E27FC236}">
                <a16:creationId xmlns:a16="http://schemas.microsoft.com/office/drawing/2014/main" id="{8BC6EC23-515D-E742-87E3-6FC7C1EFE80C}"/>
              </a:ext>
            </a:extLst>
          </p:cNvPr>
          <p:cNvSpPr>
            <a:spLocks noGrp="1"/>
          </p:cNvSpPr>
          <p:nvPr>
            <p:ph idx="24"/>
          </p:nvPr>
        </p:nvSpPr>
        <p:spPr>
          <a:xfrm>
            <a:off x="3527205" y="1426288"/>
            <a:ext cx="2850446" cy="1412864"/>
          </a:xfrm>
          <a:solidFill>
            <a:srgbClr val="00E7BD">
              <a:alpha val="9000"/>
            </a:srgbClr>
          </a:solidFill>
        </p:spPr>
        <p:txBody>
          <a:bodyPr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1" name="Content Placeholder - Full Width" descr="Content&#10;">
            <a:extLst>
              <a:ext uri="{FF2B5EF4-FFF2-40B4-BE49-F238E27FC236}">
                <a16:creationId xmlns:a16="http://schemas.microsoft.com/office/drawing/2014/main" id="{C642B3AE-A999-2242-8D36-CD2F832C25B4}"/>
              </a:ext>
            </a:extLst>
          </p:cNvPr>
          <p:cNvSpPr>
            <a:spLocks noGrp="1"/>
          </p:cNvSpPr>
          <p:nvPr>
            <p:ph idx="23"/>
          </p:nvPr>
        </p:nvSpPr>
        <p:spPr>
          <a:xfrm>
            <a:off x="471488" y="3009699"/>
            <a:ext cx="5906161" cy="1412864"/>
          </a:xfrm>
          <a:solidFill>
            <a:srgbClr val="00E7BD">
              <a:alpha val="9000"/>
            </a:srgbClr>
          </a:solidFill>
        </p:spPr>
        <p:txBody>
          <a:bodyPr wrap="square"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Top TipRight">
            <a:extLst>
              <a:ext uri="{FF2B5EF4-FFF2-40B4-BE49-F238E27FC236}">
                <a16:creationId xmlns:a16="http://schemas.microsoft.com/office/drawing/2014/main" id="{B375502D-1206-874D-90C8-D14F0D6598C9}"/>
              </a:ext>
            </a:extLst>
          </p:cNvPr>
          <p:cNvSpPr>
            <a:spLocks noGrp="1"/>
          </p:cNvSpPr>
          <p:nvPr>
            <p:ph idx="25" hasCustomPrompt="1"/>
          </p:nvPr>
        </p:nvSpPr>
        <p:spPr>
          <a:xfrm>
            <a:off x="3503188" y="4593110"/>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28" name="Top Tip Left">
            <a:extLst>
              <a:ext uri="{FF2B5EF4-FFF2-40B4-BE49-F238E27FC236}">
                <a16:creationId xmlns:a16="http://schemas.microsoft.com/office/drawing/2014/main" id="{A333F141-03EC-4041-821E-38D9EF936642}"/>
              </a:ext>
            </a:extLst>
          </p:cNvPr>
          <p:cNvSpPr>
            <a:spLocks noGrp="1"/>
          </p:cNvSpPr>
          <p:nvPr>
            <p:ph idx="16" hasCustomPrompt="1"/>
          </p:nvPr>
        </p:nvSpPr>
        <p:spPr>
          <a:xfrm>
            <a:off x="447472" y="4593110"/>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31" name="Text Placeholder 2">
            <a:extLst>
              <a:ext uri="{FF2B5EF4-FFF2-40B4-BE49-F238E27FC236}">
                <a16:creationId xmlns:a16="http://schemas.microsoft.com/office/drawing/2014/main" id="{3E78B363-2E1D-604E-B420-8FE711FC7DEF}"/>
              </a:ext>
            </a:extLst>
          </p:cNvPr>
          <p:cNvSpPr>
            <a:spLocks noGrp="1"/>
          </p:cNvSpPr>
          <p:nvPr>
            <p:ph type="body" sz="quarter" idx="15"/>
          </p:nvPr>
        </p:nvSpPr>
        <p:spPr>
          <a:xfrm>
            <a:off x="446811" y="6632362"/>
            <a:ext cx="5930177" cy="1986125"/>
          </a:xfrm>
          <a:solidFill>
            <a:srgbClr val="00E7BD">
              <a:alpha val="14000"/>
            </a:srgbClr>
          </a:solidFill>
        </p:spPr>
        <p:txBody>
          <a:bodyPr lIns="90000" tIns="90000" rIns="90000" bIns="90000">
            <a:no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endParaRPr lang="en-US"/>
          </a:p>
        </p:txBody>
      </p:sp>
      <p:sp>
        <p:nvSpPr>
          <p:cNvPr id="32" name="Text Placeholder 2">
            <a:extLst>
              <a:ext uri="{FF2B5EF4-FFF2-40B4-BE49-F238E27FC236}">
                <a16:creationId xmlns:a16="http://schemas.microsoft.com/office/drawing/2014/main" id="{FB3B033D-89E6-C64A-A154-D8E49277EEC1}"/>
              </a:ext>
            </a:extLst>
          </p:cNvPr>
          <p:cNvSpPr>
            <a:spLocks noGrp="1"/>
          </p:cNvSpPr>
          <p:nvPr>
            <p:ph type="body" sz="quarter" idx="27"/>
          </p:nvPr>
        </p:nvSpPr>
        <p:spPr>
          <a:xfrm>
            <a:off x="567159" y="7066550"/>
            <a:ext cx="5683170" cy="1414749"/>
          </a:xfrm>
          <a:solidFill>
            <a:schemeClr val="bg1"/>
          </a:solidFill>
        </p:spPr>
        <p:txBody>
          <a:bodyPr wrap="square" lIns="90000" tIns="90000" rIns="90000" bIns="90000">
            <a:sp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4" name="Text Placeholder 21">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30" name="Top Tip Full Width">
            <a:extLst>
              <a:ext uri="{FF2B5EF4-FFF2-40B4-BE49-F238E27FC236}">
                <a16:creationId xmlns:a16="http://schemas.microsoft.com/office/drawing/2014/main" id="{905D6DD1-F57B-CC48-BD8B-F4D5D1900C4A}"/>
              </a:ext>
            </a:extLst>
          </p:cNvPr>
          <p:cNvSpPr>
            <a:spLocks noGrp="1"/>
          </p:cNvSpPr>
          <p:nvPr>
            <p:ph idx="26" hasCustomPrompt="1"/>
          </p:nvPr>
        </p:nvSpPr>
        <p:spPr>
          <a:xfrm>
            <a:off x="447471" y="5750578"/>
            <a:ext cx="5930177" cy="715681"/>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pic>
        <p:nvPicPr>
          <p:cNvPr id="17" name="Picture 16">
            <a:extLst>
              <a:ext uri="{FF2B5EF4-FFF2-40B4-BE49-F238E27FC236}">
                <a16:creationId xmlns:a16="http://schemas.microsoft.com/office/drawing/2014/main" id="{1526203F-7342-974F-BD50-DFD08CA5E65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41832437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1A">
    <p:bg>
      <p:bgPr>
        <a:solidFill>
          <a:srgbClr val="FF8BFF"/>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DD3C88E-E124-8144-95B1-FB658A264ECD}"/>
              </a:ext>
            </a:extLst>
          </p:cNvPr>
          <p:cNvPicPr>
            <a:picLocks noChangeAspect="1"/>
          </p:cNvPicPr>
          <p:nvPr userDrawn="1"/>
        </p:nvPicPr>
        <p:blipFill>
          <a:blip r:embed="rId2"/>
          <a:srcRect t="-934" r="4664" b="-1"/>
          <a:stretch>
            <a:fillRect/>
          </a:stretch>
        </p:blipFill>
        <p:spPr>
          <a:xfrm>
            <a:off x="192775" y="9168309"/>
            <a:ext cx="4639307" cy="428765"/>
          </a:xfrm>
          <a:prstGeom prst="rect">
            <a:avLst/>
          </a:prstGeom>
        </p:spPr>
      </p:pic>
      <p:pic>
        <p:nvPicPr>
          <p:cNvPr id="34" name="Picture 33" descr="A girl in glasses pondering with her finger on her chin">
            <a:extLst>
              <a:ext uri="{FF2B5EF4-FFF2-40B4-BE49-F238E27FC236}">
                <a16:creationId xmlns:a16="http://schemas.microsoft.com/office/drawing/2014/main" id="{75CF52E9-A851-374E-9776-20EC7D4CB9B9}"/>
              </a:ext>
            </a:extLst>
          </p:cNvPr>
          <p:cNvPicPr>
            <a:picLocks noChangeAspect="1"/>
          </p:cNvPicPr>
          <p:nvPr userDrawn="1"/>
        </p:nvPicPr>
        <p:blipFill>
          <a:blip r:embed="rId3"/>
          <a:srcRect r="18535"/>
          <a:stretch>
            <a:fillRect/>
          </a:stretch>
        </p:blipFill>
        <p:spPr>
          <a:xfrm>
            <a:off x="2779576" y="3949829"/>
            <a:ext cx="4089999" cy="5957758"/>
          </a:xfrm>
          <a:prstGeom prst="rect">
            <a:avLst/>
          </a:prstGeom>
        </p:spPr>
      </p:pic>
      <p:sp>
        <p:nvSpPr>
          <p:cNvPr id="26" name="URL">
            <a:extLst>
              <a:ext uri="{FF2B5EF4-FFF2-40B4-BE49-F238E27FC236}">
                <a16:creationId xmlns:a16="http://schemas.microsoft.com/office/drawing/2014/main" id="{9AFC29F8-C43F-AA49-B082-C294EBA97CE0}"/>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sp>
        <p:nvSpPr>
          <p:cNvPr id="19" name="Subtitle 2" descr="Document subtitle">
            <a:extLst>
              <a:ext uri="{FF2B5EF4-FFF2-40B4-BE49-F238E27FC236}">
                <a16:creationId xmlns:a16="http://schemas.microsoft.com/office/drawing/2014/main" id="{53705427-1E2C-B046-B9B7-BAD8912A7624}"/>
              </a:ext>
            </a:extLst>
          </p:cNvPr>
          <p:cNvSpPr>
            <a:spLocks noGrp="1"/>
          </p:cNvSpPr>
          <p:nvPr>
            <p:ph type="subTitle" idx="1"/>
          </p:nvPr>
        </p:nvSpPr>
        <p:spPr>
          <a:xfrm>
            <a:off x="334468" y="4016930"/>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18" name="Title 1" descr="Document title">
            <a:extLst>
              <a:ext uri="{FF2B5EF4-FFF2-40B4-BE49-F238E27FC236}">
                <a16:creationId xmlns:a16="http://schemas.microsoft.com/office/drawing/2014/main" id="{33873F94-DC39-F24C-A02B-071758F04699}"/>
              </a:ext>
            </a:extLst>
          </p:cNvPr>
          <p:cNvSpPr>
            <a:spLocks noGrp="1"/>
          </p:cNvSpPr>
          <p:nvPr>
            <p:ph type="ctrTitle" hasCustomPrompt="1"/>
          </p:nvPr>
        </p:nvSpPr>
        <p:spPr>
          <a:xfrm>
            <a:off x="334468" y="2304533"/>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DOCUMENT ASSETS</a:t>
            </a:r>
            <a:endParaRPr lang="en-US"/>
          </a:p>
        </p:txBody>
      </p:sp>
      <p:sp>
        <p:nvSpPr>
          <p:cNvPr id="25" name="Rectangle 24">
            <a:extLst>
              <a:ext uri="{FF2B5EF4-FFF2-40B4-BE49-F238E27FC236}">
                <a16:creationId xmlns:a16="http://schemas.microsoft.com/office/drawing/2014/main" id="{16E92450-B902-F942-B770-58B4B98118A2}"/>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Logo&#10;&#10;Description automatically generated with medium confidence">
            <a:extLst>
              <a:ext uri="{FF2B5EF4-FFF2-40B4-BE49-F238E27FC236}">
                <a16:creationId xmlns:a16="http://schemas.microsoft.com/office/drawing/2014/main" id="{278D82DF-E3EC-A54A-8D8E-31B310F4EB17}"/>
              </a:ext>
            </a:extLst>
          </p:cNvPr>
          <p:cNvPicPr>
            <a:picLocks noChangeAspect="1"/>
          </p:cNvPicPr>
          <p:nvPr userDrawn="1"/>
        </p:nvPicPr>
        <p:blipFill>
          <a:blip r:embed="rId4"/>
          <a:stretch>
            <a:fillRect/>
          </a:stretch>
        </p:blipFill>
        <p:spPr>
          <a:xfrm>
            <a:off x="5034987" y="413351"/>
            <a:ext cx="1436640" cy="715782"/>
          </a:xfrm>
          <a:prstGeom prst="rect">
            <a:avLst/>
          </a:prstGeom>
        </p:spPr>
      </p:pic>
      <p:pic>
        <p:nvPicPr>
          <p:cNvPr id="11" name="Picture 10" descr="Your vote matters logo with a ballot icon on the right">
            <a:extLst>
              <a:ext uri="{FF2B5EF4-FFF2-40B4-BE49-F238E27FC236}">
                <a16:creationId xmlns:a16="http://schemas.microsoft.com/office/drawing/2014/main" id="{D2360D8A-8016-724D-9BA7-31107FA8D14B}"/>
              </a:ext>
            </a:extLst>
          </p:cNvPr>
          <p:cNvPicPr>
            <a:picLocks noChangeAspect="1"/>
          </p:cNvPicPr>
          <p:nvPr userDrawn="1"/>
        </p:nvPicPr>
        <p:blipFill>
          <a:blip r:embed="rId5"/>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354489768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Content 1A">
    <p:spTree>
      <p:nvGrpSpPr>
        <p:cNvPr id="1" name=""/>
        <p:cNvGrpSpPr/>
        <p:nvPr/>
      </p:nvGrpSpPr>
      <p:grpSpPr>
        <a:xfrm>
          <a:off x="0" y="0"/>
          <a:ext cx="0" cy="0"/>
          <a:chOff x="0" y="0"/>
          <a:chExt cx="0" cy="0"/>
        </a:xfrm>
      </p:grpSpPr>
      <p:sp>
        <p:nvSpPr>
          <p:cNvPr id="17" name="Title 1" descr="Page title">
            <a:extLst>
              <a:ext uri="{FF2B5EF4-FFF2-40B4-BE49-F238E27FC236}">
                <a16:creationId xmlns:a16="http://schemas.microsoft.com/office/drawing/2014/main" id="{9C105201-8F1B-3F40-A02B-D8EDEE7FD79F}"/>
              </a:ext>
            </a:extLst>
          </p:cNvPr>
          <p:cNvSpPr>
            <a:spLocks noGrp="1"/>
          </p:cNvSpPr>
          <p:nvPr>
            <p:ph type="title" hasCustomPrompt="1"/>
          </p:nvPr>
        </p:nvSpPr>
        <p:spPr>
          <a:xfrm>
            <a:off x="471487" y="797804"/>
            <a:ext cx="5906164" cy="537486"/>
          </a:xfrm>
          <a:ln>
            <a:noFill/>
          </a:ln>
        </p:spPr>
        <p:txBody>
          <a:bodyPr lIns="0" tIns="0" rIns="0" bIns="0" anchor="t">
            <a:noAutofit/>
          </a:bodyPr>
          <a:lstStyle>
            <a:lvl1pPr>
              <a:defRPr sz="2800"/>
            </a:lvl1pPr>
          </a:lstStyle>
          <a:p>
            <a:r>
              <a:rPr lang="en-GB"/>
              <a:t>Pull boxes</a:t>
            </a:r>
            <a:endParaRPr lang="en-US"/>
          </a:p>
        </p:txBody>
      </p:sp>
      <p:sp>
        <p:nvSpPr>
          <p:cNvPr id="19" name="Content Placeholder 2" descr="Content&#10;">
            <a:extLst>
              <a:ext uri="{FF2B5EF4-FFF2-40B4-BE49-F238E27FC236}">
                <a16:creationId xmlns:a16="http://schemas.microsoft.com/office/drawing/2014/main" id="{B4E80FFB-553A-F946-BA77-CC679CC44E06}"/>
              </a:ext>
            </a:extLst>
          </p:cNvPr>
          <p:cNvSpPr>
            <a:spLocks noGrp="1"/>
          </p:cNvSpPr>
          <p:nvPr>
            <p:ph idx="1"/>
          </p:nvPr>
        </p:nvSpPr>
        <p:spPr>
          <a:xfrm>
            <a:off x="471489" y="1426288"/>
            <a:ext cx="2850446" cy="1412864"/>
          </a:xfrm>
          <a:solidFill>
            <a:srgbClr val="FF8BFF">
              <a:alpha val="9000"/>
            </a:srgbClr>
          </a:solidFill>
        </p:spPr>
        <p:txBody>
          <a:bodyPr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Content Placeholder 2" descr="Content&#10;">
            <a:extLst>
              <a:ext uri="{FF2B5EF4-FFF2-40B4-BE49-F238E27FC236}">
                <a16:creationId xmlns:a16="http://schemas.microsoft.com/office/drawing/2014/main" id="{107F188D-3DD6-F34C-BA05-E185B9EA75E5}"/>
              </a:ext>
            </a:extLst>
          </p:cNvPr>
          <p:cNvSpPr>
            <a:spLocks noGrp="1"/>
          </p:cNvSpPr>
          <p:nvPr>
            <p:ph idx="24"/>
          </p:nvPr>
        </p:nvSpPr>
        <p:spPr>
          <a:xfrm>
            <a:off x="3527205" y="1426288"/>
            <a:ext cx="2850446" cy="1412864"/>
          </a:xfrm>
          <a:solidFill>
            <a:srgbClr val="FF8BFF">
              <a:alpha val="9000"/>
            </a:srgbClr>
          </a:solidFill>
        </p:spPr>
        <p:txBody>
          <a:bodyPr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Content Placeholder - Full Width" descr="Content&#10;">
            <a:extLst>
              <a:ext uri="{FF2B5EF4-FFF2-40B4-BE49-F238E27FC236}">
                <a16:creationId xmlns:a16="http://schemas.microsoft.com/office/drawing/2014/main" id="{A1C6EE08-D00F-3F49-9689-A86C02F8EED3}"/>
              </a:ext>
            </a:extLst>
          </p:cNvPr>
          <p:cNvSpPr>
            <a:spLocks noGrp="1"/>
          </p:cNvSpPr>
          <p:nvPr>
            <p:ph idx="23"/>
          </p:nvPr>
        </p:nvSpPr>
        <p:spPr>
          <a:xfrm>
            <a:off x="471488" y="3009699"/>
            <a:ext cx="5906161" cy="1412864"/>
          </a:xfrm>
          <a:solidFill>
            <a:srgbClr val="FF8BFF">
              <a:alpha val="9000"/>
            </a:srgbClr>
          </a:solidFill>
        </p:spPr>
        <p:txBody>
          <a:bodyPr wrap="square" lIns="90000" tIns="90000" rIns="90000" bIns="90000" numCol="1" spcCol="360000">
            <a:sp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Top TipRight">
            <a:extLst>
              <a:ext uri="{FF2B5EF4-FFF2-40B4-BE49-F238E27FC236}">
                <a16:creationId xmlns:a16="http://schemas.microsoft.com/office/drawing/2014/main" id="{A22C80F5-D3D0-F543-AB91-A9A88774DE24}"/>
              </a:ext>
            </a:extLst>
          </p:cNvPr>
          <p:cNvSpPr>
            <a:spLocks noGrp="1"/>
          </p:cNvSpPr>
          <p:nvPr>
            <p:ph idx="25" hasCustomPrompt="1"/>
          </p:nvPr>
        </p:nvSpPr>
        <p:spPr>
          <a:xfrm>
            <a:off x="3503188" y="4593110"/>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33" name="Top Tip Left">
            <a:extLst>
              <a:ext uri="{FF2B5EF4-FFF2-40B4-BE49-F238E27FC236}">
                <a16:creationId xmlns:a16="http://schemas.microsoft.com/office/drawing/2014/main" id="{6966B4BD-BC0B-5D4E-BAEA-693068EE99F8}"/>
              </a:ext>
            </a:extLst>
          </p:cNvPr>
          <p:cNvSpPr>
            <a:spLocks noGrp="1"/>
          </p:cNvSpPr>
          <p:nvPr>
            <p:ph idx="16" hasCustomPrompt="1"/>
          </p:nvPr>
        </p:nvSpPr>
        <p:spPr>
          <a:xfrm>
            <a:off x="447472" y="4593110"/>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34" name="Text Placeholder 2">
            <a:extLst>
              <a:ext uri="{FF2B5EF4-FFF2-40B4-BE49-F238E27FC236}">
                <a16:creationId xmlns:a16="http://schemas.microsoft.com/office/drawing/2014/main" id="{5F32BDF8-213F-F549-BB5F-237E6CE0859C}"/>
              </a:ext>
            </a:extLst>
          </p:cNvPr>
          <p:cNvSpPr>
            <a:spLocks noGrp="1"/>
          </p:cNvSpPr>
          <p:nvPr>
            <p:ph type="body" sz="quarter" idx="15"/>
          </p:nvPr>
        </p:nvSpPr>
        <p:spPr>
          <a:xfrm>
            <a:off x="446811" y="6632362"/>
            <a:ext cx="5930177" cy="1986125"/>
          </a:xfrm>
          <a:solidFill>
            <a:srgbClr val="FF8BFF">
              <a:alpha val="9000"/>
            </a:srgbClr>
          </a:solidFill>
        </p:spPr>
        <p:txBody>
          <a:bodyPr lIns="90000" tIns="90000" rIns="90000" bIns="90000">
            <a:no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endParaRPr lang="en-US"/>
          </a:p>
        </p:txBody>
      </p:sp>
      <p:sp>
        <p:nvSpPr>
          <p:cNvPr id="35" name="Text Placeholder 2">
            <a:extLst>
              <a:ext uri="{FF2B5EF4-FFF2-40B4-BE49-F238E27FC236}">
                <a16:creationId xmlns:a16="http://schemas.microsoft.com/office/drawing/2014/main" id="{670E2814-3C96-6F45-9344-98D4AF4A1FD1}"/>
              </a:ext>
            </a:extLst>
          </p:cNvPr>
          <p:cNvSpPr>
            <a:spLocks noGrp="1"/>
          </p:cNvSpPr>
          <p:nvPr>
            <p:ph type="body" sz="quarter" idx="27"/>
          </p:nvPr>
        </p:nvSpPr>
        <p:spPr>
          <a:xfrm>
            <a:off x="567159" y="7066550"/>
            <a:ext cx="5683170" cy="1414749"/>
          </a:xfrm>
          <a:solidFill>
            <a:schemeClr val="bg1"/>
          </a:solidFill>
        </p:spPr>
        <p:txBody>
          <a:bodyPr wrap="square" lIns="90000" tIns="90000" rIns="90000" bIns="90000">
            <a:sp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6" name="Rectangle 35">
            <a:extLst>
              <a:ext uri="{FF2B5EF4-FFF2-40B4-BE49-F238E27FC236}">
                <a16:creationId xmlns:a16="http://schemas.microsoft.com/office/drawing/2014/main" id="{DEF7EF7D-6048-8F48-899B-829166724824}"/>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7" name="Rectangle 36">
            <a:extLst>
              <a:ext uri="{FF2B5EF4-FFF2-40B4-BE49-F238E27FC236}">
                <a16:creationId xmlns:a16="http://schemas.microsoft.com/office/drawing/2014/main" id="{1EC2256D-694D-1A4F-9A58-7B40E0D71E21}"/>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FF8BF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8" name="Text Placeholder 21">
            <a:extLst>
              <a:ext uri="{FF2B5EF4-FFF2-40B4-BE49-F238E27FC236}">
                <a16:creationId xmlns:a16="http://schemas.microsoft.com/office/drawing/2014/main" id="{69F296DB-A702-5C47-A1FC-86CC666D9E3D}"/>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
        <p:nvSpPr>
          <p:cNvPr id="39" name="Footer Placeholder 4">
            <a:extLst>
              <a:ext uri="{FF2B5EF4-FFF2-40B4-BE49-F238E27FC236}">
                <a16:creationId xmlns:a16="http://schemas.microsoft.com/office/drawing/2014/main" id="{66D58B7F-1A42-B940-9E91-195EDFDC5E1E}"/>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40" name="Slide Number Placeholder 5">
            <a:extLst>
              <a:ext uri="{FF2B5EF4-FFF2-40B4-BE49-F238E27FC236}">
                <a16:creationId xmlns:a16="http://schemas.microsoft.com/office/drawing/2014/main" id="{BAB6B115-F581-9442-8B72-CA77E4F3D116}"/>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41" name="Top Tip Full Width">
            <a:extLst>
              <a:ext uri="{FF2B5EF4-FFF2-40B4-BE49-F238E27FC236}">
                <a16:creationId xmlns:a16="http://schemas.microsoft.com/office/drawing/2014/main" id="{41D638B3-5493-1649-8BCB-E05F9E61A276}"/>
              </a:ext>
            </a:extLst>
          </p:cNvPr>
          <p:cNvSpPr>
            <a:spLocks noGrp="1"/>
          </p:cNvSpPr>
          <p:nvPr>
            <p:ph idx="26" hasCustomPrompt="1"/>
          </p:nvPr>
        </p:nvSpPr>
        <p:spPr>
          <a:xfrm>
            <a:off x="447471" y="5750578"/>
            <a:ext cx="5930177" cy="715681"/>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pic>
        <p:nvPicPr>
          <p:cNvPr id="42" name="Picture 41">
            <a:extLst>
              <a:ext uri="{FF2B5EF4-FFF2-40B4-BE49-F238E27FC236}">
                <a16:creationId xmlns:a16="http://schemas.microsoft.com/office/drawing/2014/main" id="{6C0CDF84-F657-0C4D-9613-A586255CDBD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60891790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A">
    <p:spTree>
      <p:nvGrpSpPr>
        <p:cNvPr id="1" name=""/>
        <p:cNvGrpSpPr/>
        <p:nvPr/>
      </p:nvGrpSpPr>
      <p:grpSpPr>
        <a:xfrm>
          <a:off x="0" y="0"/>
          <a:ext cx="0" cy="0"/>
          <a:chOff x="0" y="0"/>
          <a:chExt cx="0" cy="0"/>
        </a:xfrm>
      </p:grpSpPr>
      <p:sp>
        <p:nvSpPr>
          <p:cNvPr id="12" name="Content Placeholder 2" descr="Content&#10;">
            <a:extLst>
              <a:ext uri="{FF2B5EF4-FFF2-40B4-BE49-F238E27FC236}">
                <a16:creationId xmlns:a16="http://schemas.microsoft.com/office/drawing/2014/main" id="{A53B4A87-CAC6-1749-899D-A201C2D83CC7}"/>
              </a:ext>
            </a:extLst>
          </p:cNvPr>
          <p:cNvSpPr>
            <a:spLocks noGrp="1"/>
          </p:cNvSpPr>
          <p:nvPr>
            <p:ph idx="1"/>
          </p:nvPr>
        </p:nvSpPr>
        <p:spPr>
          <a:xfrm>
            <a:off x="471488" y="729205"/>
            <a:ext cx="5906163" cy="78597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0" name="Picture 9">
            <a:extLst>
              <a:ext uri="{FF2B5EF4-FFF2-40B4-BE49-F238E27FC236}">
                <a16:creationId xmlns:a16="http://schemas.microsoft.com/office/drawing/2014/main" id="{2C816D28-C533-8446-89D8-A788023AF19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18795084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1A + Image A">
    <p:spTree>
      <p:nvGrpSpPr>
        <p:cNvPr id="1" name=""/>
        <p:cNvGrpSpPr/>
        <p:nvPr/>
      </p:nvGrpSpPr>
      <p:grpSpPr>
        <a:xfrm>
          <a:off x="0" y="0"/>
          <a:ext cx="0" cy="0"/>
          <a:chOff x="0" y="0"/>
          <a:chExt cx="0" cy="0"/>
        </a:xfrm>
      </p:grpSpPr>
      <p:sp>
        <p:nvSpPr>
          <p:cNvPr id="19" name="Chapter Number" descr="Chapter number">
            <a:extLst>
              <a:ext uri="{FF2B5EF4-FFF2-40B4-BE49-F238E27FC236}">
                <a16:creationId xmlns:a16="http://schemas.microsoft.com/office/drawing/2014/main" id="{6900B05D-FBF8-D04E-8E7A-9AF5A6E12B8A}"/>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8" name="Title 1" descr="Page title">
            <a:extLst>
              <a:ext uri="{FF2B5EF4-FFF2-40B4-BE49-F238E27FC236}">
                <a16:creationId xmlns:a16="http://schemas.microsoft.com/office/drawing/2014/main" id="{2C4C4C8B-24C3-BF4F-A4D7-C3D5FA896062}"/>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7" name="Sub header">
            <a:extLst>
              <a:ext uri="{FF2B5EF4-FFF2-40B4-BE49-F238E27FC236}">
                <a16:creationId xmlns:a16="http://schemas.microsoft.com/office/drawing/2014/main" id="{B488A0C4-9DD7-A646-80B4-E3C1DA45AB19}"/>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4" name="Content Placeholder 2" descr="Content&#10;">
            <a:extLst>
              <a:ext uri="{FF2B5EF4-FFF2-40B4-BE49-F238E27FC236}">
                <a16:creationId xmlns:a16="http://schemas.microsoft.com/office/drawing/2014/main" id="{80FDF9EA-C188-7445-B7F1-1B6D9475AF4D}"/>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1" name="Image" descr="A boy with rucksack over one shoulder">
            <a:extLst>
              <a:ext uri="{FF2B5EF4-FFF2-40B4-BE49-F238E27FC236}">
                <a16:creationId xmlns:a16="http://schemas.microsoft.com/office/drawing/2014/main" id="{95AD7EDB-9B96-184F-9098-B58B5083DA65}"/>
              </a:ext>
            </a:extLst>
          </p:cNvPr>
          <p:cNvPicPr>
            <a:picLocks noChangeAspect="1"/>
          </p:cNvPicPr>
          <p:nvPr userDrawn="1"/>
        </p:nvPicPr>
        <p:blipFill>
          <a:blip r:embed="rId2"/>
          <a:srcRect l="7159" t="1669" r="30301" b="40361"/>
          <a:stretch>
            <a:fillRect/>
          </a:stretch>
        </p:blipFill>
        <p:spPr>
          <a:xfrm>
            <a:off x="3399803" y="6071837"/>
            <a:ext cx="3458197" cy="3835752"/>
          </a:xfrm>
          <a:prstGeom prst="rect">
            <a:avLst/>
          </a:prstGeom>
        </p:spPr>
      </p:pic>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FCCD99AA-316E-3440-86A8-CC200D0CE80E}"/>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3" name="Logo">
            <a:extLst>
              <a:ext uri="{FF2B5EF4-FFF2-40B4-BE49-F238E27FC236}">
                <a16:creationId xmlns:a16="http://schemas.microsoft.com/office/drawing/2014/main" id="{509F74BA-C34A-114E-994D-E6B3FC25C81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4753338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1A + Image B">
    <p:spTree>
      <p:nvGrpSpPr>
        <p:cNvPr id="1" name=""/>
        <p:cNvGrpSpPr/>
        <p:nvPr/>
      </p:nvGrpSpPr>
      <p:grpSpPr>
        <a:xfrm>
          <a:off x="0" y="0"/>
          <a:ext cx="0" cy="0"/>
          <a:chOff x="0" y="0"/>
          <a:chExt cx="0" cy="0"/>
        </a:xfrm>
      </p:grpSpPr>
      <p:sp>
        <p:nvSpPr>
          <p:cNvPr id="19" name="Chapter Number" descr="Chapter number">
            <a:extLst>
              <a:ext uri="{FF2B5EF4-FFF2-40B4-BE49-F238E27FC236}">
                <a16:creationId xmlns:a16="http://schemas.microsoft.com/office/drawing/2014/main" id="{EF5E6EB3-EE50-D245-B6FF-7A2399864622}"/>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7" name="Title 1" descr="Page title">
            <a:extLst>
              <a:ext uri="{FF2B5EF4-FFF2-40B4-BE49-F238E27FC236}">
                <a16:creationId xmlns:a16="http://schemas.microsoft.com/office/drawing/2014/main" id="{C51B8462-BEC7-8148-B559-0E74CC724F66}"/>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3" name="Content Placeholder 2" descr="Content&#10;">
            <a:extLst>
              <a:ext uri="{FF2B5EF4-FFF2-40B4-BE49-F238E27FC236}">
                <a16:creationId xmlns:a16="http://schemas.microsoft.com/office/drawing/2014/main" id="{9C2D3B1F-A066-9346-91A2-881F1993E973}"/>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Sub header">
            <a:extLst>
              <a:ext uri="{FF2B5EF4-FFF2-40B4-BE49-F238E27FC236}">
                <a16:creationId xmlns:a16="http://schemas.microsoft.com/office/drawing/2014/main" id="{C7B30D19-0FA6-154F-9EB0-C2AA4D2120D0}"/>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2" name="Picture 11" descr="A girl in glasses pondering with her finger on her chin">
            <a:extLst>
              <a:ext uri="{FF2B5EF4-FFF2-40B4-BE49-F238E27FC236}">
                <a16:creationId xmlns:a16="http://schemas.microsoft.com/office/drawing/2014/main" id="{89D52C8B-ED8A-994D-8A12-48F13F50CE33}"/>
              </a:ext>
            </a:extLst>
          </p:cNvPr>
          <p:cNvPicPr>
            <a:picLocks noChangeAspect="1"/>
          </p:cNvPicPr>
          <p:nvPr userDrawn="1"/>
        </p:nvPicPr>
        <p:blipFill>
          <a:blip r:embed="rId2"/>
          <a:srcRect r="18535"/>
          <a:stretch>
            <a:fillRect/>
          </a:stretch>
        </p:blipFill>
        <p:spPr>
          <a:xfrm>
            <a:off x="3877519" y="5566025"/>
            <a:ext cx="2980481" cy="4341562"/>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8F32B1BD-E640-F444-B6FA-87E52C12DA74}"/>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a:extLst>
              <a:ext uri="{FF2B5EF4-FFF2-40B4-BE49-F238E27FC236}">
                <a16:creationId xmlns:a16="http://schemas.microsoft.com/office/drawing/2014/main" id="{04989C20-5BE4-D441-ABF2-43EF8A320B01}"/>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54407643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1A + Image C">
    <p:spTree>
      <p:nvGrpSpPr>
        <p:cNvPr id="1" name=""/>
        <p:cNvGrpSpPr/>
        <p:nvPr/>
      </p:nvGrpSpPr>
      <p:grpSpPr>
        <a:xfrm>
          <a:off x="0" y="0"/>
          <a:ext cx="0" cy="0"/>
          <a:chOff x="0" y="0"/>
          <a:chExt cx="0" cy="0"/>
        </a:xfrm>
      </p:grpSpPr>
      <p:sp>
        <p:nvSpPr>
          <p:cNvPr id="20" name="Chapter Number" descr="Chapter number">
            <a:extLst>
              <a:ext uri="{FF2B5EF4-FFF2-40B4-BE49-F238E27FC236}">
                <a16:creationId xmlns:a16="http://schemas.microsoft.com/office/drawing/2014/main" id="{60A7605B-B143-134B-9DA8-34B64185D86C}"/>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8" name="Title 1" descr="Page title">
            <a:extLst>
              <a:ext uri="{FF2B5EF4-FFF2-40B4-BE49-F238E27FC236}">
                <a16:creationId xmlns:a16="http://schemas.microsoft.com/office/drawing/2014/main" id="{74984A66-FA2C-7845-8762-E54E665E22D6}"/>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7" name="Sub header">
            <a:extLst>
              <a:ext uri="{FF2B5EF4-FFF2-40B4-BE49-F238E27FC236}">
                <a16:creationId xmlns:a16="http://schemas.microsoft.com/office/drawing/2014/main" id="{2DA20DCF-E792-7540-9533-02C1922CAA7F}"/>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89E327DD-CA29-D841-8C7B-89BA012165E6}"/>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1" name="Document Type">
            <a:extLst>
              <a:ext uri="{FF2B5EF4-FFF2-40B4-BE49-F238E27FC236}">
                <a16:creationId xmlns:a16="http://schemas.microsoft.com/office/drawing/2014/main" id="{731AEAE8-DFC5-7D46-AA93-F5336B3FEDD9}"/>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descr="A girl with glasses and rucksack over one shoulder">
            <a:extLst>
              <a:ext uri="{FF2B5EF4-FFF2-40B4-BE49-F238E27FC236}">
                <a16:creationId xmlns:a16="http://schemas.microsoft.com/office/drawing/2014/main" id="{E7DACB85-1425-8C4E-BAA3-5012CEE880DF}"/>
              </a:ext>
            </a:extLst>
          </p:cNvPr>
          <p:cNvPicPr>
            <a:picLocks noChangeAspect="1"/>
          </p:cNvPicPr>
          <p:nvPr userDrawn="1"/>
        </p:nvPicPr>
        <p:blipFill>
          <a:blip r:embed="rId2"/>
          <a:srcRect r="10786" b="9890"/>
          <a:stretch>
            <a:fillRect/>
          </a:stretch>
        </p:blipFill>
        <p:spPr>
          <a:xfrm>
            <a:off x="4057286" y="5765861"/>
            <a:ext cx="2812290" cy="4141725"/>
          </a:xfrm>
          <a:prstGeom prst="rect">
            <a:avLst/>
          </a:prstGeom>
        </p:spPr>
      </p:pic>
      <p:pic>
        <p:nvPicPr>
          <p:cNvPr id="19" name="Picture 18">
            <a:extLst>
              <a:ext uri="{FF2B5EF4-FFF2-40B4-BE49-F238E27FC236}">
                <a16:creationId xmlns:a16="http://schemas.microsoft.com/office/drawing/2014/main" id="{64B67708-267C-AF4B-BE2C-7FC22FA08BEA}"/>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86535084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2 Sub Page">
    <p:spTree>
      <p:nvGrpSpPr>
        <p:cNvPr id="1" name=""/>
        <p:cNvGrpSpPr/>
        <p:nvPr/>
      </p:nvGrpSpPr>
      <p:grpSpPr>
        <a:xfrm>
          <a:off x="0" y="0"/>
          <a:ext cx="0" cy="0"/>
          <a:chOff x="0" y="0"/>
          <a:chExt cx="0" cy="0"/>
        </a:xfrm>
      </p:grpSpPr>
      <p:sp>
        <p:nvSpPr>
          <p:cNvPr id="11" name="Content Placeholder 2" descr="Content&#10;">
            <a:extLst>
              <a:ext uri="{FF2B5EF4-FFF2-40B4-BE49-F238E27FC236}">
                <a16:creationId xmlns:a16="http://schemas.microsoft.com/office/drawing/2014/main" id="{EDBC5FF4-E7B9-A246-938F-C64C5354F3E4}"/>
              </a:ext>
            </a:extLst>
          </p:cNvPr>
          <p:cNvSpPr>
            <a:spLocks noGrp="1"/>
          </p:cNvSpPr>
          <p:nvPr>
            <p:ph idx="1"/>
          </p:nvPr>
        </p:nvSpPr>
        <p:spPr>
          <a:xfrm>
            <a:off x="471488" y="2570400"/>
            <a:ext cx="5906163" cy="6019343"/>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Sub header">
            <a:extLst>
              <a:ext uri="{FF2B5EF4-FFF2-40B4-BE49-F238E27FC236}">
                <a16:creationId xmlns:a16="http://schemas.microsoft.com/office/drawing/2014/main" id="{B53D54D2-99E3-3441-A333-A5FB5C48899F}"/>
              </a:ext>
            </a:extLst>
          </p:cNvPr>
          <p:cNvSpPr>
            <a:spLocks noGrp="1"/>
          </p:cNvSpPr>
          <p:nvPr>
            <p:ph type="body" sz="quarter" idx="16"/>
          </p:nvPr>
        </p:nvSpPr>
        <p:spPr>
          <a:xfrm>
            <a:off x="471488" y="1488936"/>
            <a:ext cx="5905500" cy="733403"/>
          </a:xfrm>
        </p:spPr>
        <p:txBody>
          <a:bodyPr lIns="0" tIns="0" rIns="0" bIns="0"/>
          <a:lstStyle>
            <a:lvl1pPr marL="0" indent="0">
              <a:buNone/>
              <a:defRPr/>
            </a:lvl1pPr>
            <a:lvl2pPr marL="0" indent="0">
              <a:buNone/>
              <a:defRPr/>
            </a:lvl2pPr>
            <a:lvl3pPr marL="80550" indent="0">
              <a:buNone/>
              <a:defRPr/>
            </a:lvl3pPr>
            <a:lvl4pPr marL="188550" indent="0">
              <a:buNone/>
              <a:defRPr/>
            </a:lvl4pPr>
            <a:lvl5pPr marL="260550" indent="0">
              <a:buNone/>
              <a:defRPr/>
            </a:lvl5pPr>
          </a:lstStyle>
          <a:p>
            <a:pPr lvl="0"/>
            <a:r>
              <a:rPr lang="en-GB"/>
              <a:t>Click to edit Master text styles</a:t>
            </a:r>
          </a:p>
        </p:txBody>
      </p:sp>
      <p:sp>
        <p:nvSpPr>
          <p:cNvPr id="12" name="Title" descr="Page title">
            <a:extLst>
              <a:ext uri="{FF2B5EF4-FFF2-40B4-BE49-F238E27FC236}">
                <a16:creationId xmlns:a16="http://schemas.microsoft.com/office/drawing/2014/main" id="{A14962C8-BF13-0A44-98D6-8051946B1899}"/>
              </a:ext>
            </a:extLst>
          </p:cNvPr>
          <p:cNvSpPr>
            <a:spLocks noGrp="1"/>
          </p:cNvSpPr>
          <p:nvPr>
            <p:ph type="title" hasCustomPrompt="1"/>
          </p:nvPr>
        </p:nvSpPr>
        <p:spPr>
          <a:xfrm>
            <a:off x="471487" y="917140"/>
            <a:ext cx="5906164" cy="401525"/>
          </a:xfrm>
          <a:ln>
            <a:noFill/>
          </a:ln>
        </p:spPr>
        <p:txBody>
          <a:bodyPr lIns="0" tIns="0" rIns="0" bIns="0" anchor="t">
            <a:noAutofit/>
          </a:bodyPr>
          <a:lstStyle>
            <a:lvl1pPr>
              <a:defRPr sz="1600"/>
            </a:lvl1pPr>
          </a:lstStyle>
          <a:p>
            <a:r>
              <a:rPr lang="en-GB"/>
              <a:t>Title to go here</a:t>
            </a:r>
            <a:br>
              <a:rPr lang="en-GB"/>
            </a:br>
            <a:r>
              <a:rPr lang="en-GB"/>
              <a:t>double line</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BEE00022-8636-1648-8F1E-3122FD13111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376119648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3A Vocab Box">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6" name="Sub header">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20BE4151-248C-8A4A-97C4-390AA2E43891}"/>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Accent Box">
            <a:extLst>
              <a:ext uri="{FF2B5EF4-FFF2-40B4-BE49-F238E27FC236}">
                <a16:creationId xmlns:a16="http://schemas.microsoft.com/office/drawing/2014/main" id="{751CE661-FBD2-0645-82D8-DD6E55FFB53F}"/>
              </a:ext>
            </a:extLst>
          </p:cNvPr>
          <p:cNvSpPr>
            <a:spLocks noGrp="1"/>
          </p:cNvSpPr>
          <p:nvPr>
            <p:ph idx="16"/>
          </p:nvPr>
        </p:nvSpPr>
        <p:spPr>
          <a:xfrm>
            <a:off x="447472" y="6863787"/>
            <a:ext cx="5954196" cy="1725136"/>
          </a:xfrm>
          <a:noFill/>
          <a:ln w="25400">
            <a:solidFill>
              <a:srgbClr val="00E7BD"/>
            </a:solid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0" indent="0">
              <a:lnSpc>
                <a:spcPct val="100000"/>
              </a:lnSpc>
              <a:spcAft>
                <a:spcPts val="200"/>
              </a:spcAft>
              <a:buNone/>
              <a:defRPr sz="1200" b="0">
                <a:latin typeface="Montserrat" pitchFamily="2" charset="77"/>
              </a:defRPr>
            </a:lvl1pPr>
            <a:lvl2pPr marL="0" indent="0">
              <a:lnSpc>
                <a:spcPct val="100000"/>
              </a:lnSpc>
              <a:spcAft>
                <a:spcPts val="200"/>
              </a:spcAft>
              <a:buNone/>
              <a:defRPr sz="1200" b="0">
                <a:latin typeface="Montserrat" pitchFamily="2" charset="77"/>
              </a:defRPr>
            </a:lvl2pPr>
            <a:lvl3pPr marL="80550" indent="0">
              <a:lnSpc>
                <a:spcPct val="100000"/>
              </a:lnSpc>
              <a:spcAft>
                <a:spcPts val="200"/>
              </a:spcAft>
              <a:buNone/>
              <a:defRPr sz="1200" b="0">
                <a:latin typeface="Montserrat" pitchFamily="2" charset="77"/>
              </a:defRPr>
            </a:lvl3pPr>
            <a:lvl4pPr marL="188550" indent="0">
              <a:lnSpc>
                <a:spcPct val="100000"/>
              </a:lnSpc>
              <a:spcAft>
                <a:spcPts val="200"/>
              </a:spcAft>
              <a:buNone/>
              <a:defRPr sz="1200" b="0">
                <a:latin typeface="Montserrat" pitchFamily="2" charset="77"/>
              </a:defRPr>
            </a:lvl4pPr>
            <a:lvl5pPr marL="260550" indent="0">
              <a:lnSpc>
                <a:spcPct val="100000"/>
              </a:lnSpc>
              <a:spcAft>
                <a:spcPts val="200"/>
              </a:spcAft>
              <a:buNone/>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6" name="Picture 15">
            <a:extLst>
              <a:ext uri="{FF2B5EF4-FFF2-40B4-BE49-F238E27FC236}">
                <a16:creationId xmlns:a16="http://schemas.microsoft.com/office/drawing/2014/main" id="{47B558E0-87D2-8C49-A3FD-48D85FB6784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82861958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71488" y="9182869"/>
            <a:ext cx="1543050" cy="527487"/>
          </a:xfrm>
          <a:prstGeom prst="rect">
            <a:avLst/>
          </a:prstGeom>
        </p:spPr>
        <p:txBody>
          <a:bodyPr vert="horz" lIns="91440" tIns="45720" rIns="91440" bIns="45720" rtlCol="0" anchor="ctr"/>
          <a:lstStyle>
            <a:lvl1pPr algn="l">
              <a:defRPr sz="900" b="1" i="0">
                <a:solidFill>
                  <a:schemeClr val="tx1"/>
                </a:solidFill>
                <a:latin typeface="Montserrat ExtraBold" pitchFamily="2" charset="77"/>
              </a:defRPr>
            </a:lvl1pPr>
          </a:lstStyle>
          <a:p>
            <a:endParaRPr lang="en-US"/>
          </a:p>
        </p:txBody>
      </p:sp>
      <p:sp>
        <p:nvSpPr>
          <p:cNvPr id="5" name="Footer Placeholder 4"/>
          <p:cNvSpPr>
            <a:spLocks noGrp="1"/>
          </p:cNvSpPr>
          <p:nvPr>
            <p:ph type="ftr" sz="quarter" idx="3"/>
          </p:nvPr>
        </p:nvSpPr>
        <p:spPr>
          <a:xfrm>
            <a:off x="2271713" y="9182869"/>
            <a:ext cx="2314575" cy="527487"/>
          </a:xfrm>
          <a:prstGeom prst="rect">
            <a:avLst/>
          </a:prstGeom>
        </p:spPr>
        <p:txBody>
          <a:bodyPr vert="horz" lIns="91440" tIns="45720" rIns="91440" bIns="45720" rtlCol="0" anchor="ctr"/>
          <a:lstStyle>
            <a:lvl1pPr algn="ctr">
              <a:defRPr sz="900" b="1" i="0">
                <a:solidFill>
                  <a:schemeClr val="tx1"/>
                </a:solidFill>
                <a:latin typeface="Montserrat ExtraBold" pitchFamily="2" charset="77"/>
              </a:defRPr>
            </a:lvl1pPr>
          </a:lstStyle>
          <a:p>
            <a:r>
              <a:rPr lang="en-US"/>
              <a:t>This is the document title</a:t>
            </a:r>
          </a:p>
        </p:txBody>
      </p:sp>
      <p:sp>
        <p:nvSpPr>
          <p:cNvPr id="6" name="Slide Number Placeholder 5"/>
          <p:cNvSpPr>
            <a:spLocks noGrp="1"/>
          </p:cNvSpPr>
          <p:nvPr>
            <p:ph type="sldNum" sz="quarter" idx="4"/>
          </p:nvPr>
        </p:nvSpPr>
        <p:spPr>
          <a:xfrm>
            <a:off x="4843463" y="9182869"/>
            <a:ext cx="1543050" cy="527487"/>
          </a:xfrm>
          <a:prstGeom prst="rect">
            <a:avLst/>
          </a:prstGeom>
        </p:spPr>
        <p:txBody>
          <a:bodyPr vert="horz" lIns="91440" tIns="45720" rIns="91440" bIns="45720" rtlCol="0" anchor="ctr"/>
          <a:lstStyle>
            <a:lvl1pPr algn="r">
              <a:defRPr sz="900" b="1" i="0">
                <a:solidFill>
                  <a:schemeClr val="tx1"/>
                </a:solidFill>
                <a:latin typeface="Montserrat ExtraBold" pitchFamily="2" charset="77"/>
              </a:defRPr>
            </a:lvl1pPr>
          </a:lstStyle>
          <a:p>
            <a:fld id="{F7145DB1-CFD2-D946-8DB8-48A07C891EE2}" type="slidenum">
              <a:rPr lang="en-US" smtClean="0"/>
              <a:t>‹#›</a:t>
            </a:fld>
            <a:endParaRPr lang="en-US"/>
          </a:p>
        </p:txBody>
      </p:sp>
      <p:sp>
        <p:nvSpPr>
          <p:cNvPr id="3" name="Text Placeholder 2"/>
          <p:cNvSpPr>
            <a:spLocks noGrp="1"/>
          </p:cNvSpPr>
          <p:nvPr>
            <p:ph type="body" idx="1"/>
          </p:nvPr>
        </p:nvSpPr>
        <p:spPr>
          <a:xfrm>
            <a:off x="471488" y="3218400"/>
            <a:ext cx="5915025" cy="6286274"/>
          </a:xfrm>
          <a:prstGeom prst="rect">
            <a:avLst/>
          </a:prstGeom>
        </p:spPr>
        <p:txBody>
          <a:bodyPr vert="horz" wrap="square" lIns="90000" tIns="90000" rIns="90000" bIns="9000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Placeholder 1"/>
          <p:cNvSpPr>
            <a:spLocks noGrp="1"/>
          </p:cNvSpPr>
          <p:nvPr>
            <p:ph type="title"/>
          </p:nvPr>
        </p:nvSpPr>
        <p:spPr>
          <a:xfrm>
            <a:off x="471488" y="527490"/>
            <a:ext cx="5915025" cy="1915009"/>
          </a:xfrm>
          <a:prstGeom prst="rect">
            <a:avLst/>
          </a:prstGeom>
          <a:noFill/>
        </p:spPr>
        <p:txBody>
          <a:bodyPr vert="horz" lIns="90000" tIns="90000" rIns="90000" bIns="90000" rtlCol="0" anchor="ctr">
            <a:normAutofit/>
          </a:bodyPr>
          <a:lstStyle/>
          <a:p>
            <a:r>
              <a:rPr lang="en-GB"/>
              <a:t>Click to edit Master title style</a:t>
            </a:r>
            <a:endParaRPr lang="en-US"/>
          </a:p>
        </p:txBody>
      </p:sp>
    </p:spTree>
    <p:extLst>
      <p:ext uri="{BB962C8B-B14F-4D97-AF65-F5344CB8AC3E}">
        <p14:creationId xmlns:p14="http://schemas.microsoft.com/office/powerpoint/2010/main" val="753864276"/>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97" r:id="rId4"/>
    <p:sldLayoutId id="2147483662" r:id="rId5"/>
    <p:sldLayoutId id="2147483694" r:id="rId6"/>
    <p:sldLayoutId id="2147483695" r:id="rId7"/>
    <p:sldLayoutId id="2147483680" r:id="rId8"/>
    <p:sldLayoutId id="2147483673" r:id="rId9"/>
    <p:sldLayoutId id="2147483676" r:id="rId10"/>
    <p:sldLayoutId id="2147483677" r:id="rId11"/>
    <p:sldLayoutId id="2147483678" r:id="rId12"/>
    <p:sldLayoutId id="2147483675" r:id="rId13"/>
    <p:sldLayoutId id="2147483679" r:id="rId14"/>
  </p:sldLayoutIdLst>
  <p:transition/>
  <p:hf hdr="0" dt="0"/>
  <p:txStyles>
    <p:titleStyle>
      <a:lvl1pPr algn="l" defTabSz="685800" rtl="0" eaLnBrk="1" latinLnBrk="0" hangingPunct="1">
        <a:lnSpc>
          <a:spcPct val="90000"/>
        </a:lnSpc>
        <a:spcBef>
          <a:spcPct val="0"/>
        </a:spcBef>
        <a:buNone/>
        <a:defRPr sz="3300" b="1" i="0" kern="1200">
          <a:solidFill>
            <a:schemeClr val="tx1"/>
          </a:solidFill>
          <a:latin typeface="Montserrat ExtraBold" pitchFamily="2" charset="77"/>
          <a:ea typeface="+mj-ea"/>
          <a:cs typeface="+mj-cs"/>
        </a:defRPr>
      </a:lvl1pPr>
    </p:titleStyle>
    <p:body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90"/>
            <a:ext cx="5915025" cy="1915009"/>
          </a:xfrm>
          <a:prstGeom prst="rect">
            <a:avLst/>
          </a:prstGeom>
        </p:spPr>
        <p:txBody>
          <a:bodyPr vert="horz" lIns="0" tIns="0" rIns="0" bIns="0" rtlCol="0" anchor="ctr">
            <a:normAutofit/>
          </a:bodyPr>
          <a:lstStyle/>
          <a:p>
            <a:r>
              <a:rPr lang="en-GB"/>
              <a:t>Click to edit Master title style</a:t>
            </a:r>
            <a:endParaRPr lang="en-US"/>
          </a:p>
        </p:txBody>
      </p:sp>
      <p:sp>
        <p:nvSpPr>
          <p:cNvPr id="3" name="Text Placeholder 2" descr="Content"/>
          <p:cNvSpPr>
            <a:spLocks noGrp="1"/>
          </p:cNvSpPr>
          <p:nvPr>
            <p:ph type="body" idx="1"/>
          </p:nvPr>
        </p:nvSpPr>
        <p:spPr>
          <a:xfrm>
            <a:off x="471488" y="2637436"/>
            <a:ext cx="5915025" cy="6286274"/>
          </a:xfrm>
          <a:prstGeom prst="rect">
            <a:avLst/>
          </a:prstGeom>
        </p:spPr>
        <p:txBody>
          <a:bodyPr vert="horz" wrap="square"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71488" y="9182869"/>
            <a:ext cx="1543050" cy="527487"/>
          </a:xfrm>
          <a:prstGeom prst="rect">
            <a:avLst/>
          </a:prstGeom>
        </p:spPr>
        <p:txBody>
          <a:bodyPr vert="horz" lIns="91440" tIns="45720" rIns="91440" bIns="45720" rtlCol="0" anchor="ctr"/>
          <a:lstStyle>
            <a:lvl1pPr algn="l">
              <a:defRPr sz="900" b="1" i="0">
                <a:solidFill>
                  <a:schemeClr val="tx1"/>
                </a:solidFill>
                <a:latin typeface="Montserrat ExtraBold" pitchFamily="2" charset="77"/>
              </a:defRPr>
            </a:lvl1pPr>
          </a:lstStyle>
          <a:p>
            <a:endParaRPr lang="en-US"/>
          </a:p>
        </p:txBody>
      </p:sp>
      <p:sp>
        <p:nvSpPr>
          <p:cNvPr id="5" name="Footer Placeholder 4"/>
          <p:cNvSpPr>
            <a:spLocks noGrp="1"/>
          </p:cNvSpPr>
          <p:nvPr>
            <p:ph type="ftr" sz="quarter" idx="3"/>
          </p:nvPr>
        </p:nvSpPr>
        <p:spPr>
          <a:xfrm>
            <a:off x="2271713" y="9182869"/>
            <a:ext cx="2314575" cy="527487"/>
          </a:xfrm>
          <a:prstGeom prst="rect">
            <a:avLst/>
          </a:prstGeom>
        </p:spPr>
        <p:txBody>
          <a:bodyPr vert="horz" lIns="91440" tIns="45720" rIns="91440" bIns="45720" rtlCol="0" anchor="ctr"/>
          <a:lstStyle>
            <a:lvl1pPr algn="ctr">
              <a:defRPr sz="900" b="1" i="0">
                <a:solidFill>
                  <a:schemeClr val="tx1"/>
                </a:solidFill>
                <a:latin typeface="Montserrat ExtraBold" pitchFamily="2" charset="77"/>
              </a:defRPr>
            </a:lvl1pPr>
          </a:lstStyle>
          <a:p>
            <a:r>
              <a:rPr lang="en-US"/>
              <a:t>This is the document title</a:t>
            </a:r>
          </a:p>
        </p:txBody>
      </p:sp>
      <p:sp>
        <p:nvSpPr>
          <p:cNvPr id="6" name="Slide Number Placeholder 5"/>
          <p:cNvSpPr>
            <a:spLocks noGrp="1"/>
          </p:cNvSpPr>
          <p:nvPr>
            <p:ph type="sldNum" sz="quarter" idx="4"/>
          </p:nvPr>
        </p:nvSpPr>
        <p:spPr>
          <a:xfrm>
            <a:off x="4843463" y="9182869"/>
            <a:ext cx="1543050" cy="527487"/>
          </a:xfrm>
          <a:prstGeom prst="rect">
            <a:avLst/>
          </a:prstGeom>
        </p:spPr>
        <p:txBody>
          <a:bodyPr vert="horz" lIns="91440" tIns="45720" rIns="91440" bIns="45720" rtlCol="0" anchor="ctr"/>
          <a:lstStyle>
            <a:lvl1pPr algn="r">
              <a:defRPr sz="900" b="1" i="0">
                <a:solidFill>
                  <a:schemeClr val="tx1"/>
                </a:solidFill>
                <a:latin typeface="Montserrat ExtraBold" pitchFamily="2" charset="77"/>
              </a:defRPr>
            </a:lvl1pPr>
          </a:lstStyle>
          <a:p>
            <a:fld id="{F7145DB1-CFD2-D946-8DB8-48A07C891EE2}" type="slidenum">
              <a:rPr lang="en-US" smtClean="0"/>
              <a:t>‹#›</a:t>
            </a:fld>
            <a:endParaRPr lang="en-US"/>
          </a:p>
        </p:txBody>
      </p:sp>
      <p:sp>
        <p:nvSpPr>
          <p:cNvPr id="7" name="MSIPCMContentMarking" descr="{&quot;HashCode&quot;:-1754928040,&quot;Placement&quot;:&quot;Header&quot;,&quot;Top&quot;:0.0,&quot;Left&quot;:0.0,&quot;SlideWidth&quot;:540,&quot;SlideHeight&quot;:780}">
            <a:extLst>
              <a:ext uri="{FF2B5EF4-FFF2-40B4-BE49-F238E27FC236}">
                <a16:creationId xmlns:a16="http://schemas.microsoft.com/office/drawing/2014/main" id="{17C30802-5BE0-46AD-85BD-F0C275BC51E5}"/>
              </a:ext>
            </a:extLst>
          </p:cNvPr>
          <p:cNvSpPr txBox="1"/>
          <p:nvPr userDrawn="1"/>
        </p:nvSpPr>
        <p:spPr>
          <a:xfrm>
            <a:off x="0" y="0"/>
            <a:ext cx="2153206" cy="296525"/>
          </a:xfrm>
          <a:prstGeom prst="rect">
            <a:avLst/>
          </a:prstGeom>
          <a:noFill/>
        </p:spPr>
        <p:txBody>
          <a:bodyPr vert="horz" wrap="square" lIns="0" tIns="0" rIns="0" bIns="0" rtlCol="0" anchor="ctr" anchorCtr="1">
            <a:spAutoFit/>
          </a:bodyPr>
          <a:lstStyle/>
          <a:p>
            <a:pPr algn="l">
              <a:spcBef>
                <a:spcPct val="0"/>
              </a:spcBef>
              <a:spcAft>
                <a:spcPct val="0"/>
              </a:spcAft>
            </a:pPr>
            <a:r>
              <a:rPr lang="en-GB" sz="1200">
                <a:solidFill>
                  <a:srgbClr val="000000"/>
                </a:solidFill>
                <a:latin typeface="Calibri" panose="020F0502020204030204" pitchFamily="34" charset="0"/>
              </a:rPr>
              <a:t>Classification: CONFIDENTIAL</a:t>
            </a:r>
          </a:p>
        </p:txBody>
      </p:sp>
    </p:spTree>
    <p:extLst>
      <p:ext uri="{BB962C8B-B14F-4D97-AF65-F5344CB8AC3E}">
        <p14:creationId xmlns:p14="http://schemas.microsoft.com/office/powerpoint/2010/main" val="100261254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5" r:id="rId3"/>
    <p:sldLayoutId id="2147483698" r:id="rId4"/>
    <p:sldLayoutId id="2147483684" r:id="rId5"/>
    <p:sldLayoutId id="2147483693" r:id="rId6"/>
    <p:sldLayoutId id="2147483696" r:id="rId7"/>
    <p:sldLayoutId id="2147483686" r:id="rId8"/>
    <p:sldLayoutId id="2147483687" r:id="rId9"/>
    <p:sldLayoutId id="2147483688" r:id="rId10"/>
    <p:sldLayoutId id="2147483689" r:id="rId11"/>
    <p:sldLayoutId id="2147483690" r:id="rId12"/>
    <p:sldLayoutId id="2147483691" r:id="rId13"/>
    <p:sldLayoutId id="2147483692" r:id="rId14"/>
  </p:sldLayoutIdLst>
  <p:transition/>
  <p:hf hdr="0" dt="0"/>
  <p:txStyles>
    <p:titleStyle>
      <a:lvl1pPr algn="l" defTabSz="685800" rtl="0" eaLnBrk="1" latinLnBrk="0" hangingPunct="1">
        <a:lnSpc>
          <a:spcPct val="90000"/>
        </a:lnSpc>
        <a:spcBef>
          <a:spcPct val="0"/>
        </a:spcBef>
        <a:buNone/>
        <a:defRPr sz="3300" b="1" i="0" kern="1200">
          <a:solidFill>
            <a:schemeClr val="tx1"/>
          </a:solidFill>
          <a:latin typeface="Montserrat ExtraBold" pitchFamily="2" charset="77"/>
          <a:ea typeface="+mj-ea"/>
          <a:cs typeface="+mj-cs"/>
        </a:defRPr>
      </a:lvl1pPr>
    </p:titleStyle>
    <p:bodyStyle>
      <a:lvl1pPr marL="171450" indent="-171450" algn="l" defTabSz="685800" rtl="0" eaLnBrk="1" latinLnBrk="0" hangingPunct="1">
        <a:lnSpc>
          <a:spcPct val="100000"/>
        </a:lnSpc>
        <a:spcBef>
          <a:spcPts val="750"/>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90"/>
            <a:ext cx="5915025" cy="191500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71488" y="3218400"/>
            <a:ext cx="5915025" cy="6286274"/>
          </a:xfrm>
          <a:prstGeom prst="rect">
            <a:avLst/>
          </a:prstGeom>
        </p:spPr>
        <p:txBody>
          <a:bodyPr vert="horz" wrap="square"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71488" y="9182869"/>
            <a:ext cx="1543050" cy="527487"/>
          </a:xfrm>
          <a:prstGeom prst="rect">
            <a:avLst/>
          </a:prstGeom>
        </p:spPr>
        <p:txBody>
          <a:bodyPr vert="horz" lIns="91440" tIns="45720" rIns="91440" bIns="45720" rtlCol="0" anchor="ctr"/>
          <a:lstStyle>
            <a:lvl1pPr algn="l">
              <a:defRPr sz="900" b="1" i="0">
                <a:solidFill>
                  <a:schemeClr val="tx1"/>
                </a:solidFill>
                <a:latin typeface="Montserrat ExtraBold" pitchFamily="2" charset="77"/>
              </a:defRPr>
            </a:lvl1pPr>
          </a:lstStyle>
          <a:p>
            <a:endParaRPr lang="en-US"/>
          </a:p>
        </p:txBody>
      </p:sp>
      <p:sp>
        <p:nvSpPr>
          <p:cNvPr id="5" name="Footer Placeholder 4"/>
          <p:cNvSpPr>
            <a:spLocks noGrp="1"/>
          </p:cNvSpPr>
          <p:nvPr>
            <p:ph type="ftr" sz="quarter" idx="3"/>
          </p:nvPr>
        </p:nvSpPr>
        <p:spPr>
          <a:xfrm>
            <a:off x="2271713" y="9182869"/>
            <a:ext cx="2314575" cy="527487"/>
          </a:xfrm>
          <a:prstGeom prst="rect">
            <a:avLst/>
          </a:prstGeom>
        </p:spPr>
        <p:txBody>
          <a:bodyPr vert="horz" lIns="91440" tIns="45720" rIns="91440" bIns="45720" rtlCol="0" anchor="ctr"/>
          <a:lstStyle>
            <a:lvl1pPr algn="ctr">
              <a:defRPr sz="900" b="1" i="0">
                <a:solidFill>
                  <a:schemeClr val="tx1"/>
                </a:solidFill>
                <a:latin typeface="Montserrat ExtraBold" pitchFamily="2" charset="77"/>
              </a:defRPr>
            </a:lvl1pPr>
          </a:lstStyle>
          <a:p>
            <a:r>
              <a:rPr lang="en-US"/>
              <a:t>This is the document title</a:t>
            </a:r>
          </a:p>
        </p:txBody>
      </p:sp>
      <p:sp>
        <p:nvSpPr>
          <p:cNvPr id="6" name="Slide Number Placeholder 5"/>
          <p:cNvSpPr>
            <a:spLocks noGrp="1"/>
          </p:cNvSpPr>
          <p:nvPr>
            <p:ph type="sldNum" sz="quarter" idx="4"/>
          </p:nvPr>
        </p:nvSpPr>
        <p:spPr>
          <a:xfrm>
            <a:off x="4843463" y="9182869"/>
            <a:ext cx="1543050" cy="527487"/>
          </a:xfrm>
          <a:prstGeom prst="rect">
            <a:avLst/>
          </a:prstGeom>
        </p:spPr>
        <p:txBody>
          <a:bodyPr vert="horz" lIns="91440" tIns="45720" rIns="91440" bIns="45720" rtlCol="0" anchor="ctr"/>
          <a:lstStyle>
            <a:lvl1pPr algn="r">
              <a:defRPr sz="900" b="1" i="0">
                <a:solidFill>
                  <a:schemeClr val="tx1"/>
                </a:solidFill>
                <a:latin typeface="Montserrat ExtraBold" pitchFamily="2" charset="77"/>
              </a:defRPr>
            </a:lvl1pPr>
          </a:lstStyle>
          <a:p>
            <a:fld id="{F7145DB1-CFD2-D946-8DB8-48A07C891EE2}" type="slidenum">
              <a:rPr lang="en-US" smtClean="0"/>
              <a:t>‹#›</a:t>
            </a:fld>
            <a:endParaRPr lang="en-US"/>
          </a:p>
        </p:txBody>
      </p:sp>
      <p:sp>
        <p:nvSpPr>
          <p:cNvPr id="7" name="MSIPCMContentMarking" descr="{&quot;HashCode&quot;:-1754928040,&quot;Placement&quot;:&quot;Header&quot;,&quot;Top&quot;:0.0,&quot;Left&quot;:0.0,&quot;SlideWidth&quot;:540,&quot;SlideHeight&quot;:780}">
            <a:extLst>
              <a:ext uri="{FF2B5EF4-FFF2-40B4-BE49-F238E27FC236}">
                <a16:creationId xmlns:a16="http://schemas.microsoft.com/office/drawing/2014/main" id="{53839CFF-CEA2-4F71-B898-45D166CD370E}"/>
              </a:ext>
            </a:extLst>
          </p:cNvPr>
          <p:cNvSpPr txBox="1"/>
          <p:nvPr userDrawn="1"/>
        </p:nvSpPr>
        <p:spPr>
          <a:xfrm>
            <a:off x="0" y="0"/>
            <a:ext cx="2153206" cy="296525"/>
          </a:xfrm>
          <a:prstGeom prst="rect">
            <a:avLst/>
          </a:prstGeom>
          <a:noFill/>
        </p:spPr>
        <p:txBody>
          <a:bodyPr vert="horz" wrap="square" lIns="0" tIns="0" rIns="0" bIns="0" rtlCol="0" anchor="ctr" anchorCtr="1">
            <a:spAutoFit/>
          </a:bodyPr>
          <a:lstStyle/>
          <a:p>
            <a:pPr algn="l">
              <a:spcBef>
                <a:spcPct val="0"/>
              </a:spcBef>
              <a:spcAft>
                <a:spcPct val="0"/>
              </a:spcAft>
            </a:pPr>
            <a:r>
              <a:rPr lang="en-GB" sz="1200">
                <a:solidFill>
                  <a:srgbClr val="000000"/>
                </a:solidFill>
                <a:latin typeface="Calibri" panose="020F0502020204030204" pitchFamily="34" charset="0"/>
              </a:rPr>
              <a:t>Classification: CONFIDENTIAL</a:t>
            </a:r>
          </a:p>
        </p:txBody>
      </p:sp>
    </p:spTree>
    <p:extLst>
      <p:ext uri="{BB962C8B-B14F-4D97-AF65-F5344CB8AC3E}">
        <p14:creationId xmlns:p14="http://schemas.microsoft.com/office/powerpoint/2010/main" val="3673296130"/>
      </p:ext>
    </p:extLst>
  </p:cSld>
  <p:clrMap bg1="lt1" tx1="dk1" bg2="lt2" tx2="dk2" accent1="accent1" accent2="accent2" accent3="accent3" accent4="accent4" accent5="accent5" accent6="accent6" hlink="hlink" folHlink="folHlink"/>
  <p:sldLayoutIdLst>
    <p:sldLayoutId id="2147483721" r:id="rId1"/>
    <p:sldLayoutId id="2147483716" r:id="rId2"/>
  </p:sldLayoutIdLst>
  <p:transition/>
  <p:hf hdr="0" dt="0"/>
  <p:txStyles>
    <p:titleStyle>
      <a:lvl1pPr algn="l" defTabSz="685800" rtl="0" eaLnBrk="1" latinLnBrk="0" hangingPunct="1">
        <a:lnSpc>
          <a:spcPct val="90000"/>
        </a:lnSpc>
        <a:spcBef>
          <a:spcPct val="0"/>
        </a:spcBef>
        <a:buNone/>
        <a:defRPr sz="3300" b="1" i="0" kern="1200">
          <a:solidFill>
            <a:schemeClr val="tx1"/>
          </a:solidFill>
          <a:latin typeface="Montserrat ExtraBold" pitchFamily="2" charset="77"/>
          <a:ea typeface="+mj-ea"/>
          <a:cs typeface="+mj-cs"/>
        </a:defRPr>
      </a:lvl1pPr>
    </p:titleStyle>
    <p:body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90"/>
            <a:ext cx="5915025" cy="1915009"/>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71488" y="3218400"/>
            <a:ext cx="5915025" cy="6286274"/>
          </a:xfrm>
          <a:prstGeom prst="rect">
            <a:avLst/>
          </a:prstGeom>
        </p:spPr>
        <p:txBody>
          <a:bodyPr vert="horz" wrap="square"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71488" y="9182869"/>
            <a:ext cx="1543050" cy="527487"/>
          </a:xfrm>
          <a:prstGeom prst="rect">
            <a:avLst/>
          </a:prstGeom>
        </p:spPr>
        <p:txBody>
          <a:bodyPr vert="horz" lIns="91440" tIns="45720" rIns="91440" bIns="45720" rtlCol="0" anchor="ctr"/>
          <a:lstStyle>
            <a:lvl1pPr algn="l">
              <a:defRPr sz="900" b="1" i="0">
                <a:solidFill>
                  <a:schemeClr val="tx1"/>
                </a:solidFill>
                <a:latin typeface="Montserrat ExtraBold" pitchFamily="2" charset="77"/>
              </a:defRPr>
            </a:lvl1pPr>
          </a:lstStyle>
          <a:p>
            <a:endParaRPr lang="en-US"/>
          </a:p>
        </p:txBody>
      </p:sp>
      <p:sp>
        <p:nvSpPr>
          <p:cNvPr id="5" name="Footer Placeholder 4"/>
          <p:cNvSpPr>
            <a:spLocks noGrp="1"/>
          </p:cNvSpPr>
          <p:nvPr>
            <p:ph type="ftr" sz="quarter" idx="3"/>
          </p:nvPr>
        </p:nvSpPr>
        <p:spPr>
          <a:xfrm>
            <a:off x="2271713" y="9182869"/>
            <a:ext cx="2314575" cy="527487"/>
          </a:xfrm>
          <a:prstGeom prst="rect">
            <a:avLst/>
          </a:prstGeom>
        </p:spPr>
        <p:txBody>
          <a:bodyPr vert="horz" lIns="91440" tIns="45720" rIns="91440" bIns="45720" rtlCol="0" anchor="ctr"/>
          <a:lstStyle>
            <a:lvl1pPr algn="ctr">
              <a:defRPr sz="900" b="1" i="0">
                <a:solidFill>
                  <a:schemeClr val="tx1"/>
                </a:solidFill>
                <a:latin typeface="Montserrat ExtraBold" pitchFamily="2" charset="77"/>
              </a:defRPr>
            </a:lvl1pPr>
          </a:lstStyle>
          <a:p>
            <a:r>
              <a:rPr lang="en-US"/>
              <a:t>This is the document title</a:t>
            </a:r>
          </a:p>
        </p:txBody>
      </p:sp>
      <p:sp>
        <p:nvSpPr>
          <p:cNvPr id="6" name="Slide Number Placeholder 5"/>
          <p:cNvSpPr>
            <a:spLocks noGrp="1"/>
          </p:cNvSpPr>
          <p:nvPr>
            <p:ph type="sldNum" sz="quarter" idx="4"/>
          </p:nvPr>
        </p:nvSpPr>
        <p:spPr>
          <a:xfrm>
            <a:off x="4843463" y="9182869"/>
            <a:ext cx="1543050" cy="527487"/>
          </a:xfrm>
          <a:prstGeom prst="rect">
            <a:avLst/>
          </a:prstGeom>
        </p:spPr>
        <p:txBody>
          <a:bodyPr vert="horz" lIns="91440" tIns="45720" rIns="91440" bIns="45720" rtlCol="0" anchor="ctr"/>
          <a:lstStyle>
            <a:lvl1pPr algn="r">
              <a:defRPr sz="900" b="1" i="0">
                <a:solidFill>
                  <a:schemeClr val="tx1"/>
                </a:solidFill>
                <a:latin typeface="Montserrat ExtraBold" pitchFamily="2" charset="77"/>
              </a:defRPr>
            </a:lvl1pPr>
          </a:lstStyle>
          <a:p>
            <a:fld id="{F7145DB1-CFD2-D946-8DB8-48A07C891EE2}" type="slidenum">
              <a:rPr lang="en-US" smtClean="0"/>
              <a:t>‹#›</a:t>
            </a:fld>
            <a:endParaRPr lang="en-US"/>
          </a:p>
        </p:txBody>
      </p:sp>
      <p:sp>
        <p:nvSpPr>
          <p:cNvPr id="7" name="MSIPCMContentMarking" descr="{&quot;HashCode&quot;:-1754928040,&quot;Placement&quot;:&quot;Header&quot;,&quot;Top&quot;:0.0,&quot;Left&quot;:0.0,&quot;SlideWidth&quot;:540,&quot;SlideHeight&quot;:780}">
            <a:extLst>
              <a:ext uri="{FF2B5EF4-FFF2-40B4-BE49-F238E27FC236}">
                <a16:creationId xmlns:a16="http://schemas.microsoft.com/office/drawing/2014/main" id="{94F6F464-9177-4EA4-9F50-70ED095476AB}"/>
              </a:ext>
            </a:extLst>
          </p:cNvPr>
          <p:cNvSpPr txBox="1"/>
          <p:nvPr userDrawn="1"/>
        </p:nvSpPr>
        <p:spPr>
          <a:xfrm>
            <a:off x="0" y="0"/>
            <a:ext cx="2153206" cy="296525"/>
          </a:xfrm>
          <a:prstGeom prst="rect">
            <a:avLst/>
          </a:prstGeom>
          <a:noFill/>
        </p:spPr>
        <p:txBody>
          <a:bodyPr vert="horz" wrap="square" lIns="0" tIns="0" rIns="0" bIns="0" rtlCol="0" anchor="ctr" anchorCtr="1">
            <a:spAutoFit/>
          </a:bodyPr>
          <a:lstStyle/>
          <a:p>
            <a:pPr algn="l">
              <a:spcBef>
                <a:spcPct val="0"/>
              </a:spcBef>
              <a:spcAft>
                <a:spcPct val="0"/>
              </a:spcAft>
            </a:pPr>
            <a:r>
              <a:rPr lang="en-GB" sz="1200">
                <a:solidFill>
                  <a:srgbClr val="000000"/>
                </a:solidFill>
                <a:latin typeface="Calibri" panose="020F0502020204030204" pitchFamily="34" charset="0"/>
              </a:rPr>
              <a:t>Classification: CONFIDENTIAL</a:t>
            </a:r>
          </a:p>
        </p:txBody>
      </p:sp>
    </p:spTree>
    <p:extLst>
      <p:ext uri="{BB962C8B-B14F-4D97-AF65-F5344CB8AC3E}">
        <p14:creationId xmlns:p14="http://schemas.microsoft.com/office/powerpoint/2010/main" val="3334012818"/>
      </p:ext>
    </p:extLst>
  </p:cSld>
  <p:clrMap bg1="lt1" tx1="dk1" bg2="lt2" tx2="dk2" accent1="accent1" accent2="accent2" accent3="accent3" accent4="accent4" accent5="accent5" accent6="accent6" hlink="hlink" folHlink="folHlink"/>
  <p:sldLayoutIdLst>
    <p:sldLayoutId id="2147483722" r:id="rId1"/>
    <p:sldLayoutId id="2147483718" r:id="rId2"/>
  </p:sldLayoutIdLst>
  <p:transition/>
  <p:hf hdr="0" dt="0"/>
  <p:txStyles>
    <p:titleStyle>
      <a:lvl1pPr algn="l" defTabSz="685800" rtl="0" eaLnBrk="1" latinLnBrk="0" hangingPunct="1">
        <a:lnSpc>
          <a:spcPct val="90000"/>
        </a:lnSpc>
        <a:spcBef>
          <a:spcPct val="0"/>
        </a:spcBef>
        <a:buNone/>
        <a:defRPr sz="3300" b="1" i="0" kern="1200">
          <a:solidFill>
            <a:schemeClr val="tx1"/>
          </a:solidFill>
          <a:latin typeface="Montserrat ExtraBold" pitchFamily="2" charset="77"/>
          <a:ea typeface="+mj-ea"/>
          <a:cs typeface="+mj-cs"/>
        </a:defRPr>
      </a:lvl1pPr>
    </p:titleStyle>
    <p:bodyStyle>
      <a:lvl1pPr marL="171450" indent="-171450" algn="l" defTabSz="685800" rtl="0" eaLnBrk="1" latinLnBrk="0" hangingPunct="1">
        <a:lnSpc>
          <a:spcPct val="100000"/>
        </a:lnSpc>
        <a:spcBef>
          <a:spcPts val="750"/>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FF8BFF"/>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electoralcommission.org.uk/resources/resources-educators/curriculum-wales" TargetMode="External"/><Relationship Id="rId2" Type="http://schemas.microsoft.com/office/2018/10/relationships/comments" Target="../comments/modernComment_126_A428945B.xml"/><Relationship Id="rId1" Type="http://schemas.openxmlformats.org/officeDocument/2006/relationships/slideLayout" Target="../slideLayouts/slideLayout3.xml"/><Relationship Id="rId4" Type="http://schemas.openxmlformats.org/officeDocument/2006/relationships/hyperlink" Target="https://www.electoralcommission.org.uk/resources/resources-educators/curriculum-wales-secondar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mailto:educationengagement@electoralcommission.org.uk" TargetMode="External"/><Relationship Id="rId2" Type="http://schemas.openxmlformats.org/officeDocument/2006/relationships/hyperlink" Target="https://www.electoralcommission.org.uk/voting-and-elections"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vimeo.com/1121829010?fl=pl&amp;fe=sh" TargetMode="External"/><Relationship Id="rId2" Type="http://schemas.openxmlformats.org/officeDocument/2006/relationships/hyperlink" Target="https://www.gov.uk/register-to-vote" TargetMode="External"/><Relationship Id="rId1" Type="http://schemas.openxmlformats.org/officeDocument/2006/relationships/slideLayout" Target="../slideLayouts/slideLayout9.xml"/><Relationship Id="rId4" Type="http://schemas.openxmlformats.org/officeDocument/2006/relationships/hyperlink" Target="https://www.electoralcommission.org.uk/i-am-a/voter/your-election-inform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2D0787E0-C47E-3141-B722-8BEFC0917F63}"/>
              </a:ext>
            </a:extLst>
          </p:cNvPr>
          <p:cNvSpPr>
            <a:spLocks noGrp="1"/>
          </p:cNvSpPr>
          <p:nvPr>
            <p:ph type="body" sz="quarter" idx="10"/>
          </p:nvPr>
        </p:nvSpPr>
        <p:spPr>
          <a:xfrm>
            <a:off x="334468" y="2172732"/>
            <a:ext cx="4550048" cy="743463"/>
          </a:xfrm>
        </p:spPr>
        <p:txBody>
          <a:bodyPr/>
          <a:lstStyle/>
          <a:p>
            <a:r>
              <a:rPr lang="en-US" dirty="0"/>
              <a:t>ELECTION ‘26</a:t>
            </a:r>
          </a:p>
        </p:txBody>
      </p:sp>
      <p:sp>
        <p:nvSpPr>
          <p:cNvPr id="4" name="Text Placeholder 3">
            <a:extLst>
              <a:ext uri="{FF2B5EF4-FFF2-40B4-BE49-F238E27FC236}">
                <a16:creationId xmlns:a16="http://schemas.microsoft.com/office/drawing/2014/main" id="{28A268A9-8054-C946-AC99-A11D6BC986F0}"/>
              </a:ext>
            </a:extLst>
          </p:cNvPr>
          <p:cNvSpPr>
            <a:spLocks noGrp="1"/>
          </p:cNvSpPr>
          <p:nvPr>
            <p:ph type="body" sz="quarter" idx="11"/>
          </p:nvPr>
        </p:nvSpPr>
        <p:spPr>
          <a:xfrm>
            <a:off x="334468" y="1651871"/>
            <a:ext cx="4550048" cy="743463"/>
          </a:xfrm>
        </p:spPr>
        <p:txBody>
          <a:bodyPr/>
          <a:lstStyle/>
          <a:p>
            <a:r>
              <a:rPr lang="en-US" dirty="0"/>
              <a:t>ELECTION ‘26</a:t>
            </a:r>
          </a:p>
        </p:txBody>
      </p:sp>
      <p:sp>
        <p:nvSpPr>
          <p:cNvPr id="5" name="Text Placeholder 4">
            <a:extLst>
              <a:ext uri="{FF2B5EF4-FFF2-40B4-BE49-F238E27FC236}">
                <a16:creationId xmlns:a16="http://schemas.microsoft.com/office/drawing/2014/main" id="{0D08AC7B-605D-614A-88A4-39F458535FEA}"/>
              </a:ext>
            </a:extLst>
          </p:cNvPr>
          <p:cNvSpPr>
            <a:spLocks noGrp="1"/>
          </p:cNvSpPr>
          <p:nvPr>
            <p:ph type="body" sz="quarter" idx="12"/>
          </p:nvPr>
        </p:nvSpPr>
        <p:spPr>
          <a:xfrm>
            <a:off x="334468" y="1142585"/>
            <a:ext cx="4550048" cy="743463"/>
          </a:xfrm>
        </p:spPr>
        <p:txBody>
          <a:bodyPr/>
          <a:lstStyle/>
          <a:p>
            <a:r>
              <a:rPr lang="en-US" dirty="0"/>
              <a:t>ELECTION ‘26</a:t>
            </a:r>
          </a:p>
        </p:txBody>
      </p:sp>
      <p:sp>
        <p:nvSpPr>
          <p:cNvPr id="8" name="Text Placeholder 7">
            <a:extLst>
              <a:ext uri="{FF2B5EF4-FFF2-40B4-BE49-F238E27FC236}">
                <a16:creationId xmlns:a16="http://schemas.microsoft.com/office/drawing/2014/main" id="{8A71BED9-A295-DF49-8ED8-7CFE294C6517}"/>
              </a:ext>
            </a:extLst>
          </p:cNvPr>
          <p:cNvSpPr>
            <a:spLocks noGrp="1"/>
          </p:cNvSpPr>
          <p:nvPr>
            <p:ph type="body" sz="quarter" idx="13"/>
          </p:nvPr>
        </p:nvSpPr>
        <p:spPr>
          <a:xfrm>
            <a:off x="334468" y="621724"/>
            <a:ext cx="4550048" cy="743463"/>
          </a:xfrm>
        </p:spPr>
        <p:txBody>
          <a:bodyPr/>
          <a:lstStyle/>
          <a:p>
            <a:r>
              <a:rPr lang="en-US" dirty="0"/>
              <a:t>ELECTION ‘26</a:t>
            </a:r>
          </a:p>
        </p:txBody>
      </p:sp>
      <p:sp>
        <p:nvSpPr>
          <p:cNvPr id="9" name="Text Placeholder 8">
            <a:extLst>
              <a:ext uri="{FF2B5EF4-FFF2-40B4-BE49-F238E27FC236}">
                <a16:creationId xmlns:a16="http://schemas.microsoft.com/office/drawing/2014/main" id="{EF8940B6-F56B-C347-9513-FBD68FA1DAB8}"/>
              </a:ext>
            </a:extLst>
          </p:cNvPr>
          <p:cNvSpPr>
            <a:spLocks noGrp="1"/>
          </p:cNvSpPr>
          <p:nvPr>
            <p:ph type="body" sz="quarter" idx="14"/>
          </p:nvPr>
        </p:nvSpPr>
        <p:spPr>
          <a:xfrm>
            <a:off x="334468" y="100863"/>
            <a:ext cx="4550048" cy="743463"/>
          </a:xfrm>
        </p:spPr>
        <p:txBody>
          <a:bodyPr/>
          <a:lstStyle/>
          <a:p>
            <a:r>
              <a:rPr lang="en-US" dirty="0"/>
              <a:t>ELECTION ‘26</a:t>
            </a:r>
          </a:p>
        </p:txBody>
      </p:sp>
      <p:sp>
        <p:nvSpPr>
          <p:cNvPr id="38" name="Text Placeholder 37">
            <a:extLst>
              <a:ext uri="{FF2B5EF4-FFF2-40B4-BE49-F238E27FC236}">
                <a16:creationId xmlns:a16="http://schemas.microsoft.com/office/drawing/2014/main" id="{56E56AB1-A21B-C640-B5F7-F9DB720FB93B}"/>
              </a:ext>
            </a:extLst>
          </p:cNvPr>
          <p:cNvSpPr>
            <a:spLocks noGrp="1"/>
          </p:cNvSpPr>
          <p:nvPr>
            <p:ph type="body" sz="quarter" idx="15"/>
          </p:nvPr>
        </p:nvSpPr>
        <p:spPr>
          <a:xfrm>
            <a:off x="334468" y="9297417"/>
            <a:ext cx="3445415" cy="193697"/>
          </a:xfrm>
        </p:spPr>
        <p:txBody>
          <a:bodyPr>
            <a:noAutofit/>
          </a:bodyPr>
          <a:lstStyle/>
          <a:p>
            <a:r>
              <a:rPr lang="en-US" sz="1000"/>
              <a:t>electoralcommission.org.uk/learning</a:t>
            </a:r>
          </a:p>
        </p:txBody>
      </p:sp>
      <p:sp>
        <p:nvSpPr>
          <p:cNvPr id="37" name="Subtitle 36">
            <a:extLst>
              <a:ext uri="{FF2B5EF4-FFF2-40B4-BE49-F238E27FC236}">
                <a16:creationId xmlns:a16="http://schemas.microsoft.com/office/drawing/2014/main" id="{963D26CF-4ACB-2C4A-B8E8-A63EC4402212}"/>
              </a:ext>
            </a:extLst>
          </p:cNvPr>
          <p:cNvSpPr>
            <a:spLocks noGrp="1"/>
          </p:cNvSpPr>
          <p:nvPr>
            <p:ph type="subTitle" idx="1"/>
          </p:nvPr>
        </p:nvSpPr>
        <p:spPr/>
        <p:txBody>
          <a:bodyPr vert="horz" wrap="square" lIns="90000" tIns="90000" rIns="90000" bIns="90000" rtlCol="0" anchor="t">
            <a:normAutofit/>
          </a:bodyPr>
          <a:lstStyle/>
          <a:p>
            <a:r>
              <a:rPr lang="en-US" dirty="0">
                <a:latin typeface="Montserrat"/>
              </a:rPr>
              <a:t>Educator notes</a:t>
            </a:r>
            <a:endParaRPr lang="en-US" dirty="0"/>
          </a:p>
        </p:txBody>
      </p:sp>
      <p:sp>
        <p:nvSpPr>
          <p:cNvPr id="36" name="Title 35">
            <a:extLst>
              <a:ext uri="{FF2B5EF4-FFF2-40B4-BE49-F238E27FC236}">
                <a16:creationId xmlns:a16="http://schemas.microsoft.com/office/drawing/2014/main" id="{312BDC33-01D7-F743-8C6C-FF8ECF55A3D3}"/>
              </a:ext>
            </a:extLst>
          </p:cNvPr>
          <p:cNvSpPr>
            <a:spLocks noGrp="1"/>
          </p:cNvSpPr>
          <p:nvPr>
            <p:ph type="ctrTitle"/>
          </p:nvPr>
        </p:nvSpPr>
        <p:spPr>
          <a:xfrm>
            <a:off x="334468" y="2839928"/>
            <a:ext cx="5037632" cy="1712397"/>
          </a:xfrm>
        </p:spPr>
        <p:txBody>
          <a:bodyPr>
            <a:normAutofit fontScale="90000"/>
          </a:bodyPr>
          <a:lstStyle/>
          <a:p>
            <a:r>
              <a:rPr lang="en-US" dirty="0"/>
              <a:t>Designing a voter registration campaign</a:t>
            </a:r>
          </a:p>
        </p:txBody>
      </p:sp>
    </p:spTree>
    <p:extLst>
      <p:ext uri="{BB962C8B-B14F-4D97-AF65-F5344CB8AC3E}">
        <p14:creationId xmlns:p14="http://schemas.microsoft.com/office/powerpoint/2010/main" val="294343713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E4C71-1F58-1348-827E-819402EBD93C}"/>
              </a:ext>
            </a:extLst>
          </p:cNvPr>
          <p:cNvSpPr>
            <a:spLocks noGrp="1"/>
          </p:cNvSpPr>
          <p:nvPr>
            <p:ph type="title"/>
          </p:nvPr>
        </p:nvSpPr>
        <p:spPr>
          <a:xfrm>
            <a:off x="471487" y="1318665"/>
            <a:ext cx="5906164" cy="806620"/>
          </a:xfrm>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CD83C11D-2797-CB44-923D-9040EB92828A}"/>
              </a:ext>
            </a:extLst>
          </p:cNvPr>
          <p:cNvSpPr>
            <a:spLocks noGrp="1"/>
          </p:cNvSpPr>
          <p:nvPr>
            <p:ph type="ftr" sz="quarter" idx="11"/>
          </p:nvPr>
        </p:nvSpPr>
        <p:spPr>
          <a:xfrm>
            <a:off x="957985" y="8923709"/>
            <a:ext cx="29697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8E798763-ED7B-7D49-8C72-CA631024AF35}"/>
              </a:ext>
            </a:extLst>
          </p:cNvPr>
          <p:cNvSpPr>
            <a:spLocks noGrp="1"/>
          </p:cNvSpPr>
          <p:nvPr>
            <p:ph type="sldNum" sz="quarter" idx="12"/>
          </p:nvPr>
        </p:nvSpPr>
        <p:spPr>
          <a:xfrm flipH="1">
            <a:off x="390465" y="8923708"/>
            <a:ext cx="567520" cy="983879"/>
          </a:xfrm>
        </p:spPr>
        <p:txBody>
          <a:bodyPr/>
          <a:lstStyle/>
          <a:p>
            <a:fld id="{F7145DB1-CFD2-D946-8DB8-48A07C891EE2}" type="slidenum">
              <a:rPr lang="en-US" smtClean="0"/>
              <a:t>2</a:t>
            </a:fld>
            <a:endParaRPr lang="en-US"/>
          </a:p>
        </p:txBody>
      </p:sp>
      <p:sp>
        <p:nvSpPr>
          <p:cNvPr id="4" name="Text Placeholder 3" descr="Chapter number">
            <a:extLst>
              <a:ext uri="{FF2B5EF4-FFF2-40B4-BE49-F238E27FC236}">
                <a16:creationId xmlns:a16="http://schemas.microsoft.com/office/drawing/2014/main" id="{84F5EC71-6E8D-CF4E-94F6-F5C24088A190}"/>
              </a:ext>
            </a:extLst>
          </p:cNvPr>
          <p:cNvSpPr>
            <a:spLocks noGrp="1"/>
          </p:cNvSpPr>
          <p:nvPr>
            <p:ph type="body" sz="quarter" idx="13"/>
          </p:nvPr>
        </p:nvSpPr>
        <p:spPr>
          <a:xfrm>
            <a:off x="471488" y="928716"/>
            <a:ext cx="5906164" cy="337128"/>
          </a:xfrm>
        </p:spPr>
        <p:txBody>
          <a:bodyPr/>
          <a:lstStyle/>
          <a:p>
            <a:r>
              <a:rPr lang="en-US"/>
              <a:t>01.</a:t>
            </a:r>
          </a:p>
        </p:txBody>
      </p:sp>
      <p:sp>
        <p:nvSpPr>
          <p:cNvPr id="22" name="Text Placeholder 21">
            <a:extLst>
              <a:ext uri="{FF2B5EF4-FFF2-40B4-BE49-F238E27FC236}">
                <a16:creationId xmlns:a16="http://schemas.microsoft.com/office/drawing/2014/main" id="{99F5B34B-6592-4D4F-952D-36174C304111}"/>
              </a:ext>
            </a:extLst>
          </p:cNvPr>
          <p:cNvSpPr>
            <a:spLocks noGrp="1"/>
          </p:cNvSpPr>
          <p:nvPr>
            <p:ph type="body" sz="quarter" idx="14"/>
          </p:nvPr>
        </p:nvSpPr>
        <p:spPr>
          <a:xfrm>
            <a:off x="474382" y="67163"/>
            <a:ext cx="2466051" cy="255733"/>
          </a:xfrm>
        </p:spPr>
        <p:txBody>
          <a:bodyPr>
            <a:normAutofit/>
          </a:bodyPr>
          <a:lstStyle/>
          <a:p>
            <a:r>
              <a:rPr lang="en-US"/>
              <a:t>Lesson plan</a:t>
            </a:r>
          </a:p>
        </p:txBody>
      </p:sp>
      <p:sp>
        <p:nvSpPr>
          <p:cNvPr id="73" name="Content Placeholder 72" descr="Sub header">
            <a:extLst>
              <a:ext uri="{FF2B5EF4-FFF2-40B4-BE49-F238E27FC236}">
                <a16:creationId xmlns:a16="http://schemas.microsoft.com/office/drawing/2014/main" id="{BF2B8B90-F98D-3548-BEC6-00717E271B03}"/>
              </a:ext>
            </a:extLst>
          </p:cNvPr>
          <p:cNvSpPr>
            <a:spLocks noGrp="1"/>
          </p:cNvSpPr>
          <p:nvPr>
            <p:ph idx="15"/>
          </p:nvPr>
        </p:nvSpPr>
        <p:spPr>
          <a:xfrm>
            <a:off x="471487" y="2178106"/>
            <a:ext cx="5906163" cy="332708"/>
          </a:xfrm>
        </p:spPr>
        <p:txBody>
          <a:bodyPr/>
          <a:lstStyle/>
          <a:p>
            <a:r>
              <a:rPr lang="en-US" b="1" dirty="0">
                <a:latin typeface="Montserrat ExtraBold" pitchFamily="2" charset="77"/>
              </a:rPr>
              <a:t>Lesson plan for students aged 12 - 16</a:t>
            </a:r>
            <a:endParaRPr lang="en-US" sz="1200" dirty="0"/>
          </a:p>
        </p:txBody>
      </p:sp>
      <p:cxnSp>
        <p:nvCxnSpPr>
          <p:cNvPr id="6" name="Straight Connector 5">
            <a:extLst>
              <a:ext uri="{FF2B5EF4-FFF2-40B4-BE49-F238E27FC236}">
                <a16:creationId xmlns:a16="http://schemas.microsoft.com/office/drawing/2014/main" id="{6CCB46BF-25CA-A341-88AF-AD73F03647A9}"/>
              </a:ext>
            </a:extLst>
          </p:cNvPr>
          <p:cNvCxnSpPr/>
          <p:nvPr/>
        </p:nvCxnSpPr>
        <p:spPr>
          <a:xfrm>
            <a:off x="480348" y="251081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49265203-7C7F-564B-90F0-3FA626861C73}"/>
              </a:ext>
            </a:extLst>
          </p:cNvPr>
          <p:cNvSpPr>
            <a:spLocks noGrp="1"/>
          </p:cNvSpPr>
          <p:nvPr>
            <p:ph idx="1"/>
          </p:nvPr>
        </p:nvSpPr>
        <p:spPr>
          <a:xfrm>
            <a:off x="480480" y="2711110"/>
            <a:ext cx="2780998" cy="5655050"/>
          </a:xfrm>
        </p:spPr>
        <p:txBody>
          <a:bodyPr vert="horz" wrap="square" lIns="0" tIns="0" rIns="0" bIns="90000" numCol="1" spcCol="360000" rtlCol="0" anchor="t">
            <a:noAutofit/>
          </a:bodyPr>
          <a:lstStyle/>
          <a:p>
            <a:pPr marL="0" indent="0">
              <a:lnSpc>
                <a:spcPct val="110000"/>
              </a:lnSpc>
              <a:buNone/>
            </a:pPr>
            <a:r>
              <a:rPr lang="en-US" b="1" dirty="0">
                <a:latin typeface="Montserrat"/>
              </a:rPr>
              <a:t>Learning objectives</a:t>
            </a:r>
            <a:br>
              <a:rPr lang="en-US" b="1" dirty="0"/>
            </a:br>
            <a:r>
              <a:rPr lang="en-GB" dirty="0">
                <a:latin typeface="Montserrat"/>
              </a:rPr>
              <a:t>Students will:</a:t>
            </a:r>
          </a:p>
          <a:p>
            <a:pPr>
              <a:lnSpc>
                <a:spcPct val="110000"/>
              </a:lnSpc>
            </a:pPr>
            <a:r>
              <a:rPr lang="en-GB" dirty="0"/>
              <a:t>Identify reasons why young people might/might not register to vote</a:t>
            </a:r>
          </a:p>
          <a:p>
            <a:pPr>
              <a:lnSpc>
                <a:spcPct val="110000"/>
              </a:lnSpc>
            </a:pPr>
            <a:r>
              <a:rPr lang="en-GB" dirty="0">
                <a:latin typeface="Montserrat"/>
              </a:rPr>
              <a:t>Produce persuasive campaign materials encouraging everyone to register to vote ahead of the next Senedd election </a:t>
            </a:r>
          </a:p>
          <a:p>
            <a:pPr marL="0" indent="0">
              <a:lnSpc>
                <a:spcPct val="110000"/>
              </a:lnSpc>
              <a:buNone/>
            </a:pPr>
            <a:r>
              <a:rPr lang="en-US" b="1" dirty="0">
                <a:latin typeface="Montserrat"/>
              </a:rPr>
              <a:t>Optional activities</a:t>
            </a:r>
            <a:br>
              <a:rPr lang="en-US" dirty="0"/>
            </a:br>
            <a:r>
              <a:rPr lang="en-US" dirty="0">
                <a:latin typeface="Montserrat"/>
              </a:rPr>
              <a:t>Extension and challenge activities are suggested throughout.</a:t>
            </a:r>
            <a:endParaRPr lang="en-US">
              <a:latin typeface="Montserrat"/>
            </a:endParaRPr>
          </a:p>
          <a:p>
            <a:pPr marL="0" indent="0">
              <a:buNone/>
            </a:pPr>
            <a:r>
              <a:rPr lang="en-US" b="1" dirty="0"/>
              <a:t>Resources required</a:t>
            </a:r>
            <a:endParaRPr lang="en-US" dirty="0"/>
          </a:p>
          <a:p>
            <a:r>
              <a:rPr lang="en-GB" dirty="0">
                <a:latin typeface="Montserrat"/>
              </a:rPr>
              <a:t>A3 paper and felt pens (per group) to design campaign</a:t>
            </a:r>
          </a:p>
          <a:p>
            <a:endParaRPr lang="en-GB" dirty="0">
              <a:latin typeface="Montserrat"/>
            </a:endParaRPr>
          </a:p>
          <a:p>
            <a:pPr marL="0" indent="0">
              <a:lnSpc>
                <a:spcPct val="110000"/>
              </a:lnSpc>
              <a:buNone/>
            </a:pPr>
            <a:r>
              <a:rPr lang="en-US" b="1" dirty="0">
                <a:latin typeface="Montserrat"/>
              </a:rPr>
              <a:t>Time needed</a:t>
            </a:r>
            <a:br>
              <a:rPr lang="en-US" b="1" dirty="0"/>
            </a:br>
            <a:r>
              <a:rPr lang="en-US" dirty="0">
                <a:latin typeface="Montserrat"/>
              </a:rPr>
              <a:t>60 minutes minimum.</a:t>
            </a:r>
            <a:endParaRPr lang="en-US" dirty="0"/>
          </a:p>
          <a:p>
            <a:pPr marL="0" indent="0">
              <a:lnSpc>
                <a:spcPct val="110000"/>
              </a:lnSpc>
              <a:buNone/>
            </a:pPr>
            <a:r>
              <a:rPr lang="en-US" dirty="0"/>
              <a:t>This content could run over two lessons if more time is allocated to designing and sharing campaigns.</a:t>
            </a:r>
            <a:br>
              <a:rPr lang="en-US" b="1" dirty="0"/>
            </a:br>
            <a:endParaRPr lang="en-US" dirty="0"/>
          </a:p>
        </p:txBody>
      </p:sp>
      <p:sp>
        <p:nvSpPr>
          <p:cNvPr id="16" name="Content Placeholder 2">
            <a:extLst>
              <a:ext uri="{FF2B5EF4-FFF2-40B4-BE49-F238E27FC236}">
                <a16:creationId xmlns:a16="http://schemas.microsoft.com/office/drawing/2014/main" id="{9BB9A78A-8BA7-8C4F-88AE-C237AE77AE08}"/>
              </a:ext>
            </a:extLst>
          </p:cNvPr>
          <p:cNvSpPr txBox="1"/>
          <p:nvPr/>
        </p:nvSpPr>
        <p:spPr>
          <a:xfrm>
            <a:off x="3576219" y="2711110"/>
            <a:ext cx="2801431" cy="4536796"/>
          </a:xfrm>
          <a:prstGeom prst="rect">
            <a:avLst/>
          </a:prstGeom>
          <a:solidFill>
            <a:srgbClr val="00E7BD">
              <a:alpha val="9000"/>
            </a:srgbClr>
          </a:solidFill>
        </p:spPr>
        <p:txBody>
          <a:bodyPr vert="horz" wrap="square" lIns="90000" tIns="90000" rIns="90000" bIns="90000" numCol="1" spcCol="360000" rtlCol="0" anchor="t">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10000"/>
              </a:lnSpc>
              <a:buNone/>
            </a:pPr>
            <a:r>
              <a:rPr lang="en-US" b="1" dirty="0">
                <a:latin typeface="Montserrat"/>
              </a:rPr>
              <a:t>Supporting notes</a:t>
            </a:r>
            <a:endParaRPr lang="en-US" dirty="0">
              <a:latin typeface="Montserrat"/>
            </a:endParaRPr>
          </a:p>
          <a:p>
            <a:pPr marL="0" indent="0">
              <a:lnSpc>
                <a:spcPct val="110000"/>
              </a:lnSpc>
              <a:buNone/>
            </a:pPr>
            <a:r>
              <a:rPr lang="en-US" dirty="0">
                <a:latin typeface="Montserrat"/>
              </a:rPr>
              <a:t>There are notes beneath each slide with additional information.</a:t>
            </a:r>
            <a:endParaRPr lang="en-US" dirty="0"/>
          </a:p>
          <a:p>
            <a:pPr marL="0" indent="0">
              <a:lnSpc>
                <a:spcPct val="110000"/>
              </a:lnSpc>
              <a:buNone/>
            </a:pPr>
            <a:br>
              <a:rPr lang="en-US" dirty="0">
                <a:latin typeface="Montserrat"/>
              </a:rPr>
            </a:br>
            <a:r>
              <a:rPr lang="en-US" b="1" dirty="0">
                <a:latin typeface="Montserrat"/>
              </a:rPr>
              <a:t>Curriculum links</a:t>
            </a:r>
            <a:endParaRPr lang="en-US" dirty="0"/>
          </a:p>
          <a:p>
            <a:pPr marL="0" indent="0">
              <a:buNone/>
            </a:pPr>
            <a:r>
              <a:rPr lang="en-GB" dirty="0">
                <a:latin typeface="Montserrat"/>
              </a:rPr>
              <a:t>These resources contribute to the </a:t>
            </a:r>
            <a:r>
              <a:rPr lang="en-GB" dirty="0">
                <a:latin typeface="Montserrat"/>
                <a:hlinkClick r:id="rId3"/>
              </a:rPr>
              <a:t>Curriculum for Wales</a:t>
            </a:r>
            <a:r>
              <a:rPr lang="en-GB" dirty="0">
                <a:latin typeface="Montserrat"/>
              </a:rPr>
              <a:t> purpose of supporting learners to become “ethical, informed citizens who understand and exercise their human and democratic responsibilities and rights”.</a:t>
            </a:r>
          </a:p>
          <a:p>
            <a:pPr marL="0" indent="0">
              <a:buNone/>
            </a:pPr>
            <a:r>
              <a:rPr lang="en-GB" dirty="0">
                <a:latin typeface="Montserrat"/>
              </a:rPr>
              <a:t>Find out more about how to </a:t>
            </a:r>
            <a:r>
              <a:rPr lang="en-GB" dirty="0">
                <a:latin typeface="Montserrat"/>
                <a:hlinkClick r:id="rId4"/>
              </a:rPr>
              <a:t>support effective democracy education</a:t>
            </a:r>
            <a:r>
              <a:rPr lang="en-GB" dirty="0">
                <a:latin typeface="Montserrat"/>
              </a:rPr>
              <a:t> by embedding it into the Humanities AOLE of the Curriculum for Wales.</a:t>
            </a:r>
          </a:p>
          <a:p>
            <a:pPr marL="0" indent="0">
              <a:buNone/>
            </a:pPr>
            <a:endParaRPr lang="en-GB" b="1" dirty="0">
              <a:highlight>
                <a:srgbClr val="FFFF00"/>
              </a:highlight>
              <a:latin typeface="Montserrat"/>
            </a:endParaRPr>
          </a:p>
          <a:p>
            <a:pPr marL="0" indent="0">
              <a:buNone/>
            </a:pPr>
            <a:endParaRPr lang="en-US" sz="1100" b="1" dirty="0"/>
          </a:p>
        </p:txBody>
      </p:sp>
    </p:spTree>
    <p:extLst>
      <p:ext uri="{BB962C8B-B14F-4D97-AF65-F5344CB8AC3E}">
        <p14:creationId xmlns:p14="http://schemas.microsoft.com/office/powerpoint/2010/main" val="2754122843"/>
      </p:ext>
    </p:extLst>
  </p:cSld>
  <p:clrMapOvr>
    <a:masterClrMapping/>
  </p:clrMapOvr>
  <p:transition/>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4F5EC71-6E8D-CF4E-94F6-F5C24088A190}"/>
              </a:ext>
              <a:ext uri="{C183D7F6-B498-43B3-948B-1728B52AA6E4}">
                <adec:decorative xmlns:adec="http://schemas.microsoft.com/office/drawing/2017/decorative" val="0"/>
              </a:ext>
            </a:extLst>
          </p:cNvPr>
          <p:cNvSpPr>
            <a:spLocks noGrp="1"/>
          </p:cNvSpPr>
          <p:nvPr>
            <p:ph type="body" sz="quarter" idx="13"/>
          </p:nvPr>
        </p:nvSpPr>
        <p:spPr/>
        <p:txBody>
          <a:bodyPr/>
          <a:lstStyle/>
          <a:p>
            <a:r>
              <a:rPr lang="en-US" dirty="0"/>
              <a:t>02.</a:t>
            </a:r>
          </a:p>
        </p:txBody>
      </p:sp>
      <p:sp>
        <p:nvSpPr>
          <p:cNvPr id="2" name="Title 1">
            <a:extLst>
              <a:ext uri="{FF2B5EF4-FFF2-40B4-BE49-F238E27FC236}">
                <a16:creationId xmlns:a16="http://schemas.microsoft.com/office/drawing/2014/main" id="{C7CE4C71-1F58-1348-827E-819402EBD93C}"/>
              </a:ext>
            </a:extLst>
          </p:cNvPr>
          <p:cNvSpPr>
            <a:spLocks noGrp="1"/>
          </p:cNvSpPr>
          <p:nvPr>
            <p:ph type="title"/>
          </p:nvPr>
        </p:nvSpPr>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CD83C11D-2797-CB44-923D-9040EB92828A}"/>
              </a:ext>
              <a:ext uri="{C183D7F6-B498-43B3-948B-1728B52AA6E4}">
                <adec:decorative xmlns:adec="http://schemas.microsoft.com/office/drawing/2017/decorative" val="1"/>
              </a:ext>
            </a:extLst>
          </p:cNvPr>
          <p:cNvSpPr>
            <a:spLocks noGrp="1"/>
          </p:cNvSpPr>
          <p:nvPr>
            <p:ph type="ftr" sz="quarter" idx="11"/>
          </p:nvPr>
        </p:nvSpPr>
        <p:spPr>
          <a:xfrm>
            <a:off x="957985" y="8923709"/>
            <a:ext cx="43413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8E798763-ED7B-7D49-8C72-CA631024AF35}"/>
              </a:ext>
              <a:ext uri="{C183D7F6-B498-43B3-948B-1728B52AA6E4}">
                <adec:decorative xmlns:adec="http://schemas.microsoft.com/office/drawing/2017/decorative" val="1"/>
              </a:ext>
            </a:extLst>
          </p:cNvPr>
          <p:cNvSpPr>
            <a:spLocks noGrp="1"/>
          </p:cNvSpPr>
          <p:nvPr>
            <p:ph type="sldNum" sz="quarter" idx="12"/>
          </p:nvPr>
        </p:nvSpPr>
        <p:spPr/>
        <p:txBody>
          <a:bodyPr/>
          <a:lstStyle/>
          <a:p>
            <a:fld id="{F7145DB1-CFD2-D946-8DB8-48A07C891EE2}" type="slidenum">
              <a:rPr lang="en-US" smtClean="0"/>
              <a:pPr/>
              <a:t>3</a:t>
            </a:fld>
            <a:endParaRPr lang="en-US" dirty="0"/>
          </a:p>
        </p:txBody>
      </p:sp>
      <p:sp>
        <p:nvSpPr>
          <p:cNvPr id="22" name="Text Placeholder 21">
            <a:extLst>
              <a:ext uri="{FF2B5EF4-FFF2-40B4-BE49-F238E27FC236}">
                <a16:creationId xmlns:a16="http://schemas.microsoft.com/office/drawing/2014/main" id="{99F5B34B-6592-4D4F-952D-36174C304111}"/>
              </a:ext>
              <a:ext uri="{C183D7F6-B498-43B3-948B-1728B52AA6E4}">
                <adec:decorative xmlns:adec="http://schemas.microsoft.com/office/drawing/2017/decorative" val="1"/>
              </a:ext>
            </a:extLst>
          </p:cNvPr>
          <p:cNvSpPr>
            <a:spLocks noGrp="1"/>
          </p:cNvSpPr>
          <p:nvPr>
            <p:ph type="body" sz="quarter" idx="14"/>
          </p:nvPr>
        </p:nvSpPr>
        <p:spPr/>
        <p:txBody>
          <a:bodyPr>
            <a:normAutofit/>
          </a:bodyPr>
          <a:lstStyle/>
          <a:p>
            <a:r>
              <a:rPr lang="en-US" dirty="0"/>
              <a:t>LESSON PLAN</a:t>
            </a:r>
          </a:p>
        </p:txBody>
      </p:sp>
      <p:cxnSp>
        <p:nvCxnSpPr>
          <p:cNvPr id="6" name="Straight Connector 5">
            <a:extLst>
              <a:ext uri="{FF2B5EF4-FFF2-40B4-BE49-F238E27FC236}">
                <a16:creationId xmlns:a16="http://schemas.microsoft.com/office/drawing/2014/main" id="{6CCB46BF-25CA-A341-88AF-AD73F03647A9}"/>
              </a:ext>
              <a:ext uri="{C183D7F6-B498-43B3-948B-1728B52AA6E4}">
                <adec:decorative xmlns:adec="http://schemas.microsoft.com/office/drawing/2017/decorative" val="1"/>
              </a:ext>
            </a:extLst>
          </p:cNvPr>
          <p:cNvCxnSpPr/>
          <p:nvPr/>
        </p:nvCxnSpPr>
        <p:spPr>
          <a:xfrm>
            <a:off x="471487" y="216229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2BC76952-C0E5-7F43-A778-388809B89C72}"/>
              </a:ext>
            </a:extLst>
          </p:cNvPr>
          <p:cNvSpPr>
            <a:spLocks noGrp="1"/>
          </p:cNvSpPr>
          <p:nvPr>
            <p:ph idx="1"/>
          </p:nvPr>
        </p:nvSpPr>
        <p:spPr>
          <a:xfrm>
            <a:off x="471488" y="2298622"/>
            <a:ext cx="2874385" cy="5920587"/>
          </a:xfrm>
        </p:spPr>
        <p:txBody>
          <a:bodyPr vert="horz" wrap="square" lIns="0" tIns="0" rIns="0" bIns="0" numCol="1" spcCol="360000" rtlCol="0" anchor="t">
            <a:noAutofit/>
          </a:bodyPr>
          <a:lstStyle/>
          <a:p>
            <a:pPr marL="0" indent="0">
              <a:buNone/>
            </a:pPr>
            <a:r>
              <a:rPr lang="en-GB" b="1" dirty="0">
                <a:latin typeface="Montserrat"/>
              </a:rPr>
              <a:t>Starter (5 minutes)</a:t>
            </a:r>
            <a:endParaRPr lang="en-GB" b="1"/>
          </a:p>
          <a:p>
            <a:pPr marL="0" indent="0">
              <a:buNone/>
            </a:pPr>
            <a:r>
              <a:rPr lang="en-GB" dirty="0">
                <a:latin typeface="Montserrat"/>
              </a:rPr>
              <a:t>Ask students to share anything they know already about the 2026 Senedd election.</a:t>
            </a:r>
          </a:p>
          <a:p>
            <a:pPr>
              <a:buNone/>
            </a:pPr>
            <a:r>
              <a:rPr lang="en-GB" b="1" dirty="0">
                <a:latin typeface="Montserrat"/>
              </a:rPr>
              <a:t>What is campaigning? (5 minutes)</a:t>
            </a:r>
          </a:p>
          <a:p>
            <a:pPr marL="0" indent="0">
              <a:buNone/>
            </a:pPr>
            <a:r>
              <a:rPr lang="en-GB" dirty="0"/>
              <a:t>Ask students if anybody can explain what campaigning is. Have they ever seen or been part of a campaign?</a:t>
            </a:r>
          </a:p>
          <a:p>
            <a:pPr marL="0" indent="0">
              <a:buNone/>
            </a:pPr>
            <a:r>
              <a:rPr lang="en-GB" dirty="0"/>
              <a:t>Play the video to introduce students to campaigning in elections. </a:t>
            </a:r>
          </a:p>
          <a:p>
            <a:pPr marL="0" indent="0">
              <a:buNone/>
            </a:pPr>
            <a:r>
              <a:rPr lang="en-GB" b="1" dirty="0">
                <a:latin typeface="Montserrat"/>
              </a:rPr>
              <a:t>Campaigning Case Studies (10 minutes)</a:t>
            </a:r>
          </a:p>
          <a:p>
            <a:pPr marL="0" indent="0">
              <a:buNone/>
            </a:pPr>
            <a:r>
              <a:rPr lang="en-GB" dirty="0"/>
              <a:t>In small groups, or in think-pair-share format, ask students to think about their favourite brand and the techniques they use to get their attention.</a:t>
            </a:r>
          </a:p>
          <a:p>
            <a:pPr marL="0" indent="0">
              <a:buNone/>
            </a:pPr>
            <a:r>
              <a:rPr lang="en-GB" dirty="0">
                <a:latin typeface="Montserrat"/>
              </a:rPr>
              <a:t>Show the Electoral Commission’s voter registration campaign video: 'show it off'. Ask students to discuss and share their ideas in response to the questions on the slide.</a:t>
            </a:r>
          </a:p>
        </p:txBody>
      </p:sp>
      <p:sp>
        <p:nvSpPr>
          <p:cNvPr id="3" name="Content Placeholder 2">
            <a:extLst>
              <a:ext uri="{FF2B5EF4-FFF2-40B4-BE49-F238E27FC236}">
                <a16:creationId xmlns:a16="http://schemas.microsoft.com/office/drawing/2014/main" id="{9DDDD576-E9A6-B96F-5003-B29CD712178E}"/>
              </a:ext>
            </a:extLst>
          </p:cNvPr>
          <p:cNvSpPr txBox="1">
            <a:spLocks/>
          </p:cNvSpPr>
          <p:nvPr/>
        </p:nvSpPr>
        <p:spPr>
          <a:xfrm>
            <a:off x="3432846" y="2298621"/>
            <a:ext cx="2953668" cy="4454265"/>
          </a:xfrm>
          <a:prstGeom prst="rect">
            <a:avLst/>
          </a:prstGeom>
        </p:spPr>
        <p:txBody>
          <a:bodyPr vert="horz" wrap="square" lIns="0" tIns="0" rIns="0" bIns="0" numCol="1" spcCol="360000" rtlCol="0" anchor="t">
            <a:no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b="1" dirty="0">
                <a:latin typeface="Montserrat"/>
              </a:rPr>
              <a:t>Young people registering to vote (10 minutes)</a:t>
            </a:r>
            <a:endParaRPr lang="en-US">
              <a:latin typeface="Montserrat"/>
            </a:endParaRPr>
          </a:p>
          <a:p>
            <a:pPr marL="0" indent="0">
              <a:buNone/>
            </a:pPr>
            <a:r>
              <a:rPr lang="en-GB" dirty="0">
                <a:latin typeface="Montserrat"/>
              </a:rPr>
              <a:t>Explain that students will work in groups to create a campaign to get young people to register to vote.</a:t>
            </a:r>
            <a:endParaRPr lang="en-GB" b="1"/>
          </a:p>
          <a:p>
            <a:pPr marL="0" indent="0">
              <a:buNone/>
            </a:pPr>
            <a:r>
              <a:rPr lang="en-GB" dirty="0">
                <a:latin typeface="Montserrat"/>
              </a:rPr>
              <a:t>Share the statistic that shows fewer young people are registered to vote and discuss what this means (hint: politicians might create their manifestos to appeal to those they think will vote for them!) </a:t>
            </a:r>
            <a:endParaRPr lang="en-GB" b="1"/>
          </a:p>
          <a:p>
            <a:pPr marL="0" indent="0">
              <a:buNone/>
            </a:pPr>
            <a:r>
              <a:rPr lang="en-GB" dirty="0">
                <a:latin typeface="Montserrat"/>
              </a:rPr>
              <a:t>Ask for any more ideas on why it’s important that young people register to vote. </a:t>
            </a:r>
            <a:endParaRPr lang="en-GB" dirty="0"/>
          </a:p>
        </p:txBody>
      </p:sp>
      <p:sp>
        <p:nvSpPr>
          <p:cNvPr id="8" name="Content Placeholder 2">
            <a:extLst>
              <a:ext uri="{FF2B5EF4-FFF2-40B4-BE49-F238E27FC236}">
                <a16:creationId xmlns:a16="http://schemas.microsoft.com/office/drawing/2014/main" id="{D32E037F-DB72-BDDE-3643-A03177AFAB91}"/>
              </a:ext>
            </a:extLst>
          </p:cNvPr>
          <p:cNvSpPr txBox="1"/>
          <p:nvPr/>
        </p:nvSpPr>
        <p:spPr>
          <a:xfrm>
            <a:off x="3512129" y="5453687"/>
            <a:ext cx="2874385" cy="2156657"/>
          </a:xfrm>
          <a:prstGeom prst="rect">
            <a:avLst/>
          </a:prstGeom>
          <a:solidFill>
            <a:srgbClr val="00E7BD">
              <a:alpha val="9000"/>
            </a:srgbClr>
          </a:solidFill>
        </p:spPr>
        <p:txBody>
          <a:bodyPr vert="horz" wrap="square" lIns="90000" tIns="90000" rIns="90000" bIns="90000" numCol="1" spcCol="360000" rtlCol="0" anchor="t">
            <a:spAutoFit/>
          </a:bodyPr>
          <a:lstStyle>
            <a:defPPr>
              <a:defRPr lang="en-US"/>
            </a:defPPr>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activity</a:t>
            </a:r>
          </a:p>
          <a:p>
            <a:pPr marL="0" indent="0">
              <a:buNone/>
            </a:pPr>
            <a:r>
              <a:rPr lang="en-GB" dirty="0">
                <a:latin typeface="Montserrat"/>
              </a:rPr>
              <a:t>To bring this point to life, ask about 40% of the class (22 students in a class of 30) to stand up. These students represent those who are registered to vote, and those sat down are not registered. Emphasise that all those who are sat down would not be able to vote/have their say.</a:t>
            </a:r>
            <a:endParaRPr lang="en-US" sz="1100" b="1" dirty="0">
              <a:latin typeface="Montserrat"/>
            </a:endParaRPr>
          </a:p>
        </p:txBody>
      </p:sp>
      <p:sp>
        <p:nvSpPr>
          <p:cNvPr id="9" name="TextBox 8">
            <a:extLst>
              <a:ext uri="{FF2B5EF4-FFF2-40B4-BE49-F238E27FC236}">
                <a16:creationId xmlns:a16="http://schemas.microsoft.com/office/drawing/2014/main" id="{3780850D-1E4C-9718-F278-275D9A6EA245}"/>
              </a:ext>
            </a:extLst>
          </p:cNvPr>
          <p:cNvSpPr txBox="1"/>
          <p:nvPr/>
        </p:nvSpPr>
        <p:spPr>
          <a:xfrm>
            <a:off x="3431423" y="7763034"/>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latin typeface="Montserrat"/>
              </a:rPr>
              <a:t>Share information with students on how to register to vote.</a:t>
            </a:r>
            <a:r>
              <a:rPr lang="en-US" sz="1200">
                <a:latin typeface="Montserrat"/>
              </a:rPr>
              <a:t>​</a:t>
            </a:r>
            <a:endParaRPr lang="en-US"/>
          </a:p>
        </p:txBody>
      </p:sp>
    </p:spTree>
    <p:extLst>
      <p:ext uri="{BB962C8B-B14F-4D97-AF65-F5344CB8AC3E}">
        <p14:creationId xmlns:p14="http://schemas.microsoft.com/office/powerpoint/2010/main" val="47128475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D75C2-E07E-3FDA-62BF-6525F6C3BAB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594C27D-B5D0-14E1-2A3E-988C837326AF}"/>
              </a:ext>
              <a:ext uri="{C183D7F6-B498-43B3-948B-1728B52AA6E4}">
                <adec:decorative xmlns:adec="http://schemas.microsoft.com/office/drawing/2017/decorative" val="0"/>
              </a:ext>
            </a:extLst>
          </p:cNvPr>
          <p:cNvSpPr>
            <a:spLocks noGrp="1"/>
          </p:cNvSpPr>
          <p:nvPr>
            <p:ph type="body" sz="quarter" idx="13"/>
          </p:nvPr>
        </p:nvSpPr>
        <p:spPr/>
        <p:txBody>
          <a:bodyPr vert="horz" wrap="square" lIns="0" tIns="0" rIns="0" bIns="0" rtlCol="0" anchor="t">
            <a:noAutofit/>
          </a:bodyPr>
          <a:lstStyle/>
          <a:p>
            <a:r>
              <a:rPr lang="en-US" dirty="0">
                <a:latin typeface="Montserrat ExtraBold"/>
              </a:rPr>
              <a:t>03.</a:t>
            </a:r>
          </a:p>
        </p:txBody>
      </p:sp>
      <p:sp>
        <p:nvSpPr>
          <p:cNvPr id="2" name="Title 1">
            <a:extLst>
              <a:ext uri="{FF2B5EF4-FFF2-40B4-BE49-F238E27FC236}">
                <a16:creationId xmlns:a16="http://schemas.microsoft.com/office/drawing/2014/main" id="{4F72426F-48DF-D6E7-7C75-4922E3959FD1}"/>
              </a:ext>
            </a:extLst>
          </p:cNvPr>
          <p:cNvSpPr>
            <a:spLocks noGrp="1"/>
          </p:cNvSpPr>
          <p:nvPr>
            <p:ph type="title"/>
          </p:nvPr>
        </p:nvSpPr>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26CAD371-E339-87A9-D638-50915973C398}"/>
              </a:ext>
              <a:ext uri="{C183D7F6-B498-43B3-948B-1728B52AA6E4}">
                <adec:decorative xmlns:adec="http://schemas.microsoft.com/office/drawing/2017/decorative" val="1"/>
              </a:ext>
            </a:extLst>
          </p:cNvPr>
          <p:cNvSpPr>
            <a:spLocks noGrp="1"/>
          </p:cNvSpPr>
          <p:nvPr>
            <p:ph type="ftr" sz="quarter" idx="11"/>
          </p:nvPr>
        </p:nvSpPr>
        <p:spPr>
          <a:xfrm>
            <a:off x="957985" y="8923709"/>
            <a:ext cx="43413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0CEF6754-A6B8-4F7B-1DA6-DF075ABC88B6}"/>
              </a:ext>
              <a:ext uri="{C183D7F6-B498-43B3-948B-1728B52AA6E4}">
                <adec:decorative xmlns:adec="http://schemas.microsoft.com/office/drawing/2017/decorative" val="1"/>
              </a:ext>
            </a:extLst>
          </p:cNvPr>
          <p:cNvSpPr>
            <a:spLocks noGrp="1"/>
          </p:cNvSpPr>
          <p:nvPr>
            <p:ph type="sldNum" sz="quarter" idx="12"/>
          </p:nvPr>
        </p:nvSpPr>
        <p:spPr/>
        <p:txBody>
          <a:bodyPr/>
          <a:lstStyle/>
          <a:p>
            <a:fld id="{F7145DB1-CFD2-D946-8DB8-48A07C891EE2}" type="slidenum">
              <a:rPr lang="en-US" smtClean="0"/>
              <a:pPr/>
              <a:t>4</a:t>
            </a:fld>
            <a:endParaRPr lang="en-US" dirty="0"/>
          </a:p>
        </p:txBody>
      </p:sp>
      <p:sp>
        <p:nvSpPr>
          <p:cNvPr id="22" name="Text Placeholder 21">
            <a:extLst>
              <a:ext uri="{FF2B5EF4-FFF2-40B4-BE49-F238E27FC236}">
                <a16:creationId xmlns:a16="http://schemas.microsoft.com/office/drawing/2014/main" id="{87016BC7-E270-1418-23F1-BB9CF53BA473}"/>
              </a:ext>
              <a:ext uri="{C183D7F6-B498-43B3-948B-1728B52AA6E4}">
                <adec:decorative xmlns:adec="http://schemas.microsoft.com/office/drawing/2017/decorative" val="1"/>
              </a:ext>
            </a:extLst>
          </p:cNvPr>
          <p:cNvSpPr>
            <a:spLocks noGrp="1"/>
          </p:cNvSpPr>
          <p:nvPr>
            <p:ph type="body" sz="quarter" idx="14"/>
          </p:nvPr>
        </p:nvSpPr>
        <p:spPr/>
        <p:txBody>
          <a:bodyPr>
            <a:normAutofit/>
          </a:bodyPr>
          <a:lstStyle/>
          <a:p>
            <a:r>
              <a:rPr lang="en-US" dirty="0"/>
              <a:t>LESSON PLAN</a:t>
            </a:r>
          </a:p>
        </p:txBody>
      </p:sp>
      <p:cxnSp>
        <p:nvCxnSpPr>
          <p:cNvPr id="6" name="Straight Connector 5">
            <a:extLst>
              <a:ext uri="{FF2B5EF4-FFF2-40B4-BE49-F238E27FC236}">
                <a16:creationId xmlns:a16="http://schemas.microsoft.com/office/drawing/2014/main" id="{15B198FB-7773-14F5-3BCB-018D5A446C61}"/>
              </a:ext>
              <a:ext uri="{C183D7F6-B498-43B3-948B-1728B52AA6E4}">
                <adec:decorative xmlns:adec="http://schemas.microsoft.com/office/drawing/2017/decorative" val="1"/>
              </a:ext>
            </a:extLst>
          </p:cNvPr>
          <p:cNvCxnSpPr/>
          <p:nvPr/>
        </p:nvCxnSpPr>
        <p:spPr>
          <a:xfrm>
            <a:off x="471487" y="216229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061B1B89-110C-282F-7052-6932C93F2D44}"/>
              </a:ext>
            </a:extLst>
          </p:cNvPr>
          <p:cNvSpPr>
            <a:spLocks noGrp="1"/>
          </p:cNvSpPr>
          <p:nvPr>
            <p:ph idx="1"/>
          </p:nvPr>
        </p:nvSpPr>
        <p:spPr>
          <a:xfrm>
            <a:off x="471488" y="2338378"/>
            <a:ext cx="2874385" cy="6548320"/>
          </a:xfrm>
        </p:spPr>
        <p:txBody>
          <a:bodyPr numCol="1" spcCol="360000">
            <a:noAutofit/>
          </a:bodyPr>
          <a:lstStyle/>
          <a:p>
            <a:pPr marL="0" indent="0">
              <a:buNone/>
            </a:pPr>
            <a:r>
              <a:rPr lang="en-GB" b="1" dirty="0"/>
              <a:t>Designing a campaign </a:t>
            </a:r>
            <a:r>
              <a:rPr lang="en-GB" dirty="0"/>
              <a:t>(20 minutes)</a:t>
            </a:r>
          </a:p>
          <a:p>
            <a:pPr marL="0" indent="0">
              <a:buNone/>
            </a:pPr>
            <a:r>
              <a:rPr lang="en-GB" dirty="0"/>
              <a:t>Put students into ‘campaign teams’ and give them time to design their own campaign to encourage young people to register to vote.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sz="400" dirty="0"/>
          </a:p>
          <a:p>
            <a:pPr marL="0" indent="0">
              <a:buNone/>
            </a:pPr>
            <a:r>
              <a:rPr lang="en-GB" b="1" dirty="0"/>
              <a:t>Sharing ideas </a:t>
            </a:r>
            <a:r>
              <a:rPr lang="en-GB" dirty="0"/>
              <a:t>(5 minutes)</a:t>
            </a:r>
          </a:p>
          <a:p>
            <a:pPr marL="0" indent="0">
              <a:buNone/>
            </a:pPr>
            <a:r>
              <a:rPr lang="en-GB" dirty="0"/>
              <a:t>Give each group 60 seconds to share their campaign ideas with the class. </a:t>
            </a:r>
          </a:p>
          <a:p>
            <a:pPr marL="0" indent="0">
              <a:buNone/>
            </a:pPr>
            <a:endParaRPr lang="en-GB" dirty="0"/>
          </a:p>
          <a:p>
            <a:pPr marL="0" indent="0">
              <a:buNone/>
            </a:pPr>
            <a:endParaRPr lang="en-GB" dirty="0"/>
          </a:p>
        </p:txBody>
      </p:sp>
      <p:sp>
        <p:nvSpPr>
          <p:cNvPr id="5" name="Content Placeholder 2">
            <a:extLst>
              <a:ext uri="{FF2B5EF4-FFF2-40B4-BE49-F238E27FC236}">
                <a16:creationId xmlns:a16="http://schemas.microsoft.com/office/drawing/2014/main" id="{C7B6FB64-1A0E-9E1F-0E1B-4CBBF52A7E13}"/>
              </a:ext>
            </a:extLst>
          </p:cNvPr>
          <p:cNvSpPr txBox="1"/>
          <p:nvPr/>
        </p:nvSpPr>
        <p:spPr>
          <a:xfrm>
            <a:off x="474382" y="6815958"/>
            <a:ext cx="2874385" cy="1787326"/>
          </a:xfrm>
          <a:prstGeom prst="rect">
            <a:avLst/>
          </a:prstGeom>
          <a:solidFill>
            <a:srgbClr val="00E7BD">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extension</a:t>
            </a:r>
          </a:p>
          <a:p>
            <a:pPr marL="0" indent="0">
              <a:buNone/>
            </a:pPr>
            <a:r>
              <a:rPr lang="en-GB" dirty="0"/>
              <a:t>Allow time for students to vote for their favourite campaign idea. Remember: they’re voting for the one that’s most likely to make them register to vote! If time allows, they could give feedback on each group’s campaign. </a:t>
            </a:r>
            <a:endParaRPr lang="en-US" sz="1100" b="1" dirty="0"/>
          </a:p>
        </p:txBody>
      </p:sp>
      <p:sp>
        <p:nvSpPr>
          <p:cNvPr id="7" name="Content Placeholder 2">
            <a:extLst>
              <a:ext uri="{FF2B5EF4-FFF2-40B4-BE49-F238E27FC236}">
                <a16:creationId xmlns:a16="http://schemas.microsoft.com/office/drawing/2014/main" id="{9498B434-8421-85C1-CEDD-3903D487CCC6}"/>
              </a:ext>
            </a:extLst>
          </p:cNvPr>
          <p:cNvSpPr txBox="1"/>
          <p:nvPr/>
        </p:nvSpPr>
        <p:spPr>
          <a:xfrm>
            <a:off x="474382" y="3626382"/>
            <a:ext cx="2874385" cy="1971991"/>
          </a:xfrm>
          <a:prstGeom prst="rect">
            <a:avLst/>
          </a:prstGeom>
          <a:solidFill>
            <a:srgbClr val="00E7BD">
              <a:alpha val="9000"/>
            </a:srgbClr>
          </a:solidFill>
        </p:spPr>
        <p:txBody>
          <a:bodyPr vert="horz" wrap="square" lIns="90000" tIns="90000" rIns="90000" bIns="90000" numCol="1" spcCol="360000" rtlCol="0" anchor="t">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extension</a:t>
            </a:r>
          </a:p>
          <a:p>
            <a:pPr marL="0" indent="0">
              <a:buNone/>
            </a:pPr>
            <a:r>
              <a:rPr lang="en-GB" dirty="0">
                <a:latin typeface="Montserrat"/>
              </a:rPr>
              <a:t>If you have more time available, or would like students to work on their campaign as a project, you might like to ask them to choose a specific role as part of their campaign team. These roles are detailed on the ‘possible campaign roles’ slide and can be adapted.</a:t>
            </a:r>
            <a:endParaRPr lang="en-US" sz="1100" b="1" dirty="0">
              <a:latin typeface="Montserrat"/>
            </a:endParaRPr>
          </a:p>
        </p:txBody>
      </p:sp>
      <p:sp>
        <p:nvSpPr>
          <p:cNvPr id="9" name="Content Placeholder 2">
            <a:extLst>
              <a:ext uri="{FF2B5EF4-FFF2-40B4-BE49-F238E27FC236}">
                <a16:creationId xmlns:a16="http://schemas.microsoft.com/office/drawing/2014/main" id="{57262C85-C0FA-C5CD-7907-9BC18B67A84D}"/>
              </a:ext>
            </a:extLst>
          </p:cNvPr>
          <p:cNvSpPr txBox="1"/>
          <p:nvPr/>
        </p:nvSpPr>
        <p:spPr>
          <a:xfrm>
            <a:off x="3503265" y="2678009"/>
            <a:ext cx="2874385" cy="1787326"/>
          </a:xfrm>
          <a:prstGeom prst="rect">
            <a:avLst/>
          </a:prstGeom>
          <a:solidFill>
            <a:srgbClr val="FF8AFF">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b="1" dirty="0"/>
              <a:t>Answering students’ questions </a:t>
            </a:r>
            <a:endParaRPr lang="en-GB" dirty="0"/>
          </a:p>
          <a:p>
            <a:pPr marL="0" indent="0">
              <a:buNone/>
            </a:pPr>
            <a:r>
              <a:rPr lang="en-GB" dirty="0"/>
              <a:t>Students might be curious about the election and ask follow-up questions – the information on the next page should help you to answer them. You can also consult the Electoral Commission website: </a:t>
            </a:r>
            <a:r>
              <a:rPr lang="en-GB" dirty="0">
                <a:hlinkClick r:id="rId2"/>
              </a:rPr>
              <a:t>electoralcommission.org.uk</a:t>
            </a:r>
            <a:endParaRPr lang="en-US" sz="800" b="1" dirty="0"/>
          </a:p>
        </p:txBody>
      </p:sp>
      <p:sp>
        <p:nvSpPr>
          <p:cNvPr id="10" name="Content Placeholder 2">
            <a:extLst>
              <a:ext uri="{FF2B5EF4-FFF2-40B4-BE49-F238E27FC236}">
                <a16:creationId xmlns:a16="http://schemas.microsoft.com/office/drawing/2014/main" id="{63889732-B1CB-B83C-ED30-F28630673030}"/>
              </a:ext>
            </a:extLst>
          </p:cNvPr>
          <p:cNvSpPr txBox="1">
            <a:spLocks/>
          </p:cNvSpPr>
          <p:nvPr/>
        </p:nvSpPr>
        <p:spPr>
          <a:xfrm>
            <a:off x="3512127" y="2338378"/>
            <a:ext cx="2874385" cy="6548320"/>
          </a:xfrm>
          <a:prstGeom prst="rect">
            <a:avLst/>
          </a:prstGeom>
        </p:spPr>
        <p:txBody>
          <a:bodyPr vert="horz" wrap="square" lIns="0" tIns="0" rIns="0" bIns="0" numCol="1" spcCol="360000" rtlCol="0">
            <a:no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itchFamily="2" charset="2"/>
              <a:buNone/>
            </a:pPr>
            <a:r>
              <a:rPr lang="en-GB" sz="1400" b="1" dirty="0"/>
              <a:t>Next steps</a:t>
            </a:r>
            <a:r>
              <a:rPr lang="en-GB" sz="1400" dirty="0"/>
              <a:t> </a:t>
            </a:r>
          </a:p>
          <a:p>
            <a:pPr marL="0" indent="0">
              <a:buFont typeface="Wingdings" pitchFamily="2" charset="2"/>
              <a:buNone/>
            </a:pPr>
            <a:endParaRPr lang="en-GB" dirty="0"/>
          </a:p>
          <a:p>
            <a:pPr marL="0" indent="0">
              <a:buFont typeface="Wingdings" pitchFamily="2" charset="2"/>
              <a:buNone/>
            </a:pPr>
            <a:endParaRPr lang="en-GB" dirty="0"/>
          </a:p>
        </p:txBody>
      </p:sp>
      <p:sp>
        <p:nvSpPr>
          <p:cNvPr id="12" name="Content Placeholder 2">
            <a:extLst>
              <a:ext uri="{FF2B5EF4-FFF2-40B4-BE49-F238E27FC236}">
                <a16:creationId xmlns:a16="http://schemas.microsoft.com/office/drawing/2014/main" id="{93DA3B0E-00CB-7E95-6C07-C628DBD29737}"/>
              </a:ext>
            </a:extLst>
          </p:cNvPr>
          <p:cNvSpPr txBox="1"/>
          <p:nvPr/>
        </p:nvSpPr>
        <p:spPr>
          <a:xfrm>
            <a:off x="3503264" y="4635288"/>
            <a:ext cx="2874385" cy="2284898"/>
          </a:xfrm>
          <a:prstGeom prst="rect">
            <a:avLst/>
          </a:prstGeom>
          <a:solidFill>
            <a:srgbClr val="FF8AFF">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b="1" dirty="0"/>
              <a:t>Sharing students’ campaigns</a:t>
            </a:r>
            <a:endParaRPr lang="en-GB" dirty="0"/>
          </a:p>
          <a:p>
            <a:pPr marL="0" indent="0">
              <a:buNone/>
            </a:pPr>
            <a:r>
              <a:rPr lang="en-GB" dirty="0"/>
              <a:t>We would love to see the ideas that your students come up with! If possible, please send photos or digital files to: </a:t>
            </a:r>
            <a:r>
              <a:rPr lang="en-GB" dirty="0">
                <a:hlinkClick r:id="rId3"/>
              </a:rPr>
              <a:t>educationengagement@electoralcommission.org.uk</a:t>
            </a:r>
            <a:r>
              <a:rPr lang="en-GB" dirty="0"/>
              <a:t> </a:t>
            </a:r>
            <a:endParaRPr lang="en-US" sz="800" b="1" dirty="0"/>
          </a:p>
          <a:p>
            <a:pPr marL="0" indent="0">
              <a:buNone/>
            </a:pPr>
            <a:r>
              <a:rPr lang="en-US" dirty="0"/>
              <a:t>We will ask for permission before sharing these on our website or social media channels. </a:t>
            </a:r>
            <a:endParaRPr lang="en-GB" dirty="0"/>
          </a:p>
        </p:txBody>
      </p:sp>
    </p:spTree>
    <p:extLst>
      <p:ext uri="{BB962C8B-B14F-4D97-AF65-F5344CB8AC3E}">
        <p14:creationId xmlns:p14="http://schemas.microsoft.com/office/powerpoint/2010/main" val="282063162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6BC54C3-C5E3-8E33-4DD4-AA584D387256}"/>
              </a:ext>
            </a:extLst>
          </p:cNvPr>
          <p:cNvSpPr>
            <a:spLocks noGrp="1"/>
          </p:cNvSpPr>
          <p:nvPr>
            <p:ph idx="16"/>
          </p:nvPr>
        </p:nvSpPr>
        <p:spPr>
          <a:xfrm>
            <a:off x="471806" y="1841360"/>
            <a:ext cx="5903771" cy="6979236"/>
          </a:xfrm>
        </p:spPr>
        <p:txBody>
          <a:bodyPr vert="horz" wrap="square" lIns="108000" tIns="108000" rIns="108000" bIns="108000" numCol="1" spcCol="360000" rtlCol="0" anchor="t">
            <a:noAutofit/>
          </a:bodyPr>
          <a:lstStyle/>
          <a:p>
            <a:r>
              <a:rPr lang="en-GB" b="1" dirty="0">
                <a:latin typeface="Montserrat"/>
                <a:ea typeface="calibri light"/>
                <a:cs typeface="calibri light"/>
              </a:rPr>
              <a:t>When is the Senedd election? </a:t>
            </a:r>
            <a:endParaRPr lang="en-GB" dirty="0">
              <a:latin typeface="Montserrat"/>
              <a:ea typeface="calibri light"/>
              <a:cs typeface="calibri light"/>
            </a:endParaRPr>
          </a:p>
          <a:p>
            <a:r>
              <a:rPr lang="en-GB" dirty="0">
                <a:latin typeface="Montserrat"/>
                <a:ea typeface="calibri light"/>
                <a:cs typeface="calibri light"/>
              </a:rPr>
              <a:t>The Senedd election will take place on 7 May 2026. </a:t>
            </a:r>
          </a:p>
          <a:p>
            <a:r>
              <a:rPr lang="en-GB" b="1" dirty="0">
                <a:latin typeface="Montserrat"/>
                <a:ea typeface="calibri light"/>
                <a:cs typeface="calibri light"/>
              </a:rPr>
              <a:t>How old do you need to be to vote in Senedd elections?  </a:t>
            </a:r>
            <a:endParaRPr lang="en-GB" dirty="0">
              <a:latin typeface="Montserrat"/>
              <a:ea typeface="calibri light"/>
              <a:cs typeface="calibri light"/>
            </a:endParaRPr>
          </a:p>
          <a:p>
            <a:r>
              <a:rPr lang="en-GB" dirty="0">
                <a:latin typeface="Montserrat"/>
                <a:ea typeface="calibri light"/>
                <a:cs typeface="calibri light"/>
              </a:rPr>
              <a:t>You must be 16 years old to vote in Senedd elections. You can register to vote when you’re 14. </a:t>
            </a:r>
          </a:p>
          <a:p>
            <a:r>
              <a:rPr lang="en-GB" b="1" dirty="0">
                <a:latin typeface="Montserrat"/>
                <a:ea typeface="calibri light"/>
                <a:cs typeface="calibri light"/>
              </a:rPr>
              <a:t>Do I need to register to vote in the Senedd election? </a:t>
            </a:r>
            <a:endParaRPr lang="en-GB" dirty="0">
              <a:latin typeface="Montserrat"/>
              <a:ea typeface="calibri light"/>
              <a:cs typeface="calibri light"/>
            </a:endParaRPr>
          </a:p>
          <a:p>
            <a:r>
              <a:rPr lang="en-GB" dirty="0">
                <a:latin typeface="Montserrat"/>
                <a:ea typeface="calibri light"/>
                <a:cs typeface="calibri light"/>
              </a:rPr>
              <a:t>You need to register by midnight on the </a:t>
            </a:r>
            <a:r>
              <a:rPr lang="en-GB" b="1" dirty="0">
                <a:latin typeface="Montserrat"/>
                <a:ea typeface="calibri light"/>
                <a:cs typeface="calibri light"/>
              </a:rPr>
              <a:t>20 April 2026</a:t>
            </a:r>
            <a:r>
              <a:rPr lang="en-GB" dirty="0">
                <a:latin typeface="Montserrat"/>
                <a:ea typeface="calibri light"/>
                <a:cs typeface="calibri light"/>
              </a:rPr>
              <a:t> to be able to vote in the Senedd election. You need to register to vote if you’ve never registered before, moved house recently or changed your name.  </a:t>
            </a:r>
          </a:p>
          <a:p>
            <a:r>
              <a:rPr lang="en-GB" b="1" dirty="0">
                <a:latin typeface="Montserrat"/>
                <a:ea typeface="calibri light"/>
                <a:cs typeface="calibri light"/>
              </a:rPr>
              <a:t>How can I register to vote? </a:t>
            </a:r>
            <a:endParaRPr lang="en-GB" dirty="0">
              <a:latin typeface="Montserrat"/>
              <a:ea typeface="calibri light"/>
              <a:cs typeface="calibri light"/>
            </a:endParaRPr>
          </a:p>
          <a:p>
            <a:r>
              <a:rPr lang="en-GB" dirty="0">
                <a:latin typeface="Montserrat"/>
                <a:ea typeface="calibri light"/>
                <a:cs typeface="calibri light"/>
              </a:rPr>
              <a:t>Register to vote online at </a:t>
            </a:r>
            <a:r>
              <a:rPr lang="en-GB" u="sng" dirty="0">
                <a:latin typeface="Montserrat"/>
                <a:ea typeface="calibri light"/>
                <a:cs typeface="calibri light"/>
                <a:hlinkClick r:id="rId2">
                  <a:extLst>
                    <a:ext uri="{A12FA001-AC4F-418D-AE19-62706E023703}">
                      <ahyp:hlinkClr xmlns:ahyp="http://schemas.microsoft.com/office/drawing/2018/hyperlinkcolor" val="tx"/>
                    </a:ext>
                  </a:extLst>
                </a:hlinkClick>
              </a:rPr>
              <a:t>gov.uk/registertovote</a:t>
            </a:r>
            <a:r>
              <a:rPr lang="en-GB" dirty="0">
                <a:latin typeface="Montserrat"/>
                <a:ea typeface="calibri light"/>
                <a:cs typeface="calibri light"/>
              </a:rPr>
              <a:t>. It only takes five minutes.</a:t>
            </a:r>
          </a:p>
          <a:p>
            <a:r>
              <a:rPr lang="en-GB" b="1" dirty="0">
                <a:latin typeface="Montserrat"/>
                <a:ea typeface="calibri light"/>
                <a:cs typeface="calibri light"/>
              </a:rPr>
              <a:t>Can I choose how I vote? </a:t>
            </a:r>
            <a:endParaRPr lang="en-GB" dirty="0">
              <a:latin typeface="Montserrat"/>
              <a:ea typeface="calibri light"/>
              <a:cs typeface="calibri light"/>
            </a:endParaRPr>
          </a:p>
          <a:p>
            <a:r>
              <a:rPr lang="en-GB" dirty="0">
                <a:latin typeface="Montserrat"/>
                <a:ea typeface="calibri light"/>
                <a:cs typeface="calibri light"/>
              </a:rPr>
              <a:t>Yes, you can choose to vote in person, by post or by proxy. To vote by post you need to apply for a postal vote by Tuesday 21 April 2026. You can only apply to vote by proxy in certain circumstances.</a:t>
            </a:r>
          </a:p>
          <a:p>
            <a:r>
              <a:rPr lang="en-GB" b="1" dirty="0">
                <a:latin typeface="Montserrat"/>
                <a:ea typeface="calibri light"/>
                <a:cs typeface="calibri light"/>
              </a:rPr>
              <a:t>Do I need to show ID? </a:t>
            </a:r>
            <a:endParaRPr lang="en-GB" dirty="0">
              <a:latin typeface="Montserrat"/>
              <a:ea typeface="calibri light"/>
              <a:cs typeface="calibri light"/>
            </a:endParaRPr>
          </a:p>
          <a:p>
            <a:r>
              <a:rPr lang="en-GB" dirty="0">
                <a:latin typeface="Montserrat"/>
                <a:ea typeface="calibri light"/>
                <a:cs typeface="calibri light"/>
              </a:rPr>
              <a:t>No, you do not need to show ID to vote in Senedd elections. </a:t>
            </a:r>
          </a:p>
          <a:p>
            <a:r>
              <a:rPr lang="en-GB" b="1" dirty="0">
                <a:latin typeface="Montserrat"/>
                <a:ea typeface="calibri light"/>
                <a:cs typeface="calibri light"/>
              </a:rPr>
              <a:t>How do I vote in a Senedd election?  </a:t>
            </a:r>
            <a:endParaRPr lang="en-GB" dirty="0">
              <a:latin typeface="Montserrat"/>
              <a:ea typeface="calibri light"/>
              <a:cs typeface="calibri light"/>
            </a:endParaRPr>
          </a:p>
          <a:p>
            <a:r>
              <a:rPr lang="en-GB" dirty="0">
                <a:latin typeface="Montserrat"/>
                <a:ea typeface="calibri light"/>
                <a:cs typeface="calibri light"/>
              </a:rPr>
              <a:t>You will have one vote and will be given one ballot paper. You will vote for the political party or independent candidate you want to represent you in the Senedd.  </a:t>
            </a:r>
          </a:p>
          <a:p>
            <a:r>
              <a:rPr lang="en-GB" dirty="0">
                <a:latin typeface="Montserrat"/>
                <a:ea typeface="calibri light"/>
                <a:cs typeface="calibri light"/>
              </a:rPr>
              <a:t>There will be instructions on your ballot paper, and you can always ask staff </a:t>
            </a:r>
            <a:r>
              <a:rPr lang="en-GB">
                <a:latin typeface="Montserrat"/>
                <a:ea typeface="calibri light"/>
                <a:cs typeface="calibri light"/>
              </a:rPr>
              <a:t>at the polling station for help.</a:t>
            </a:r>
            <a:endParaRPr lang="en-GB" strike="sngStrike">
              <a:latin typeface="Montserrat"/>
              <a:ea typeface="calibri light"/>
              <a:cs typeface="calibri light"/>
            </a:endParaRPr>
          </a:p>
          <a:p>
            <a:r>
              <a:rPr lang="en-GB" dirty="0">
                <a:latin typeface="Montserrat"/>
                <a:ea typeface="calibri light"/>
                <a:cs typeface="calibri light"/>
              </a:rPr>
              <a:t>Watch </a:t>
            </a:r>
            <a:r>
              <a:rPr lang="en-GB" u="sng" dirty="0">
                <a:latin typeface="Montserrat"/>
                <a:ea typeface="calibri light"/>
                <a:cs typeface="calibri light"/>
                <a:hlinkClick r:id="rId3">
                  <a:extLst>
                    <a:ext uri="{A12FA001-AC4F-418D-AE19-62706E023703}">
                      <ahyp:hlinkClr xmlns:ahyp="http://schemas.microsoft.com/office/drawing/2018/hyperlinkcolor" val="tx"/>
                    </a:ext>
                  </a:extLst>
                </a:hlinkClick>
              </a:rPr>
              <a:t>this video</a:t>
            </a:r>
            <a:r>
              <a:rPr lang="en-GB" dirty="0">
                <a:latin typeface="Montserrat"/>
                <a:ea typeface="calibri light"/>
                <a:cs typeface="calibri light"/>
              </a:rPr>
              <a:t> to find out more about how to vote in a Senedd election.</a:t>
            </a:r>
          </a:p>
          <a:p>
            <a:r>
              <a:rPr lang="en-GB" dirty="0">
                <a:latin typeface="Montserrat"/>
                <a:ea typeface="calibri light"/>
                <a:cs typeface="calibri light"/>
              </a:rPr>
              <a:t>You can also visit </a:t>
            </a:r>
            <a:r>
              <a:rPr lang="en-GB" u="sng" dirty="0">
                <a:latin typeface="Montserrat"/>
                <a:ea typeface="calibri light"/>
                <a:cs typeface="calibri light"/>
                <a:hlinkClick r:id="rId4">
                  <a:extLst>
                    <a:ext uri="{A12FA001-AC4F-418D-AE19-62706E023703}">
                      <ahyp:hlinkClr xmlns:ahyp="http://schemas.microsoft.com/office/drawing/2018/hyperlinkcolor" val="tx"/>
                    </a:ext>
                  </a:extLst>
                </a:hlinkClick>
              </a:rPr>
              <a:t>the Electoral Commission website</a:t>
            </a:r>
            <a:r>
              <a:rPr lang="en-GB" dirty="0">
                <a:latin typeface="Montserrat"/>
                <a:ea typeface="calibri light"/>
                <a:cs typeface="calibri light"/>
              </a:rPr>
              <a:t> to look up important information about voting in the election.</a:t>
            </a:r>
          </a:p>
          <a:p>
            <a:endParaRPr lang="en-GB" sz="1100" b="1" dirty="0">
              <a:latin typeface="Montserrat" panose="00000500000000000000" pitchFamily="2" charset="0"/>
            </a:endParaRPr>
          </a:p>
        </p:txBody>
      </p:sp>
      <p:sp>
        <p:nvSpPr>
          <p:cNvPr id="2" name="Text Placeholder 1">
            <a:extLst>
              <a:ext uri="{FF2B5EF4-FFF2-40B4-BE49-F238E27FC236}">
                <a16:creationId xmlns:a16="http://schemas.microsoft.com/office/drawing/2014/main" id="{1C4BAF52-7976-0996-E279-C10F04EB1D7B}"/>
              </a:ext>
            </a:extLst>
          </p:cNvPr>
          <p:cNvSpPr>
            <a:spLocks noGrp="1"/>
          </p:cNvSpPr>
          <p:nvPr>
            <p:ph type="body" sz="quarter" idx="13"/>
          </p:nvPr>
        </p:nvSpPr>
        <p:spPr/>
        <p:txBody>
          <a:bodyPr vert="horz" wrap="square" lIns="0" tIns="0" rIns="0" bIns="0" rtlCol="0" anchor="t">
            <a:noAutofit/>
          </a:bodyPr>
          <a:lstStyle/>
          <a:p>
            <a:r>
              <a:rPr lang="en-GB" dirty="0">
                <a:latin typeface="Montserrat ExtraBold"/>
              </a:rPr>
              <a:t>04.</a:t>
            </a:r>
          </a:p>
        </p:txBody>
      </p:sp>
      <p:sp>
        <p:nvSpPr>
          <p:cNvPr id="3" name="Title 2">
            <a:extLst>
              <a:ext uri="{FF2B5EF4-FFF2-40B4-BE49-F238E27FC236}">
                <a16:creationId xmlns:a16="http://schemas.microsoft.com/office/drawing/2014/main" id="{0013B6D7-E515-D16E-6DFE-49A0DCE5CC64}"/>
              </a:ext>
            </a:extLst>
          </p:cNvPr>
          <p:cNvSpPr>
            <a:spLocks noGrp="1"/>
          </p:cNvSpPr>
          <p:nvPr>
            <p:ph type="title"/>
          </p:nvPr>
        </p:nvSpPr>
        <p:spPr>
          <a:xfrm>
            <a:off x="430360" y="1298110"/>
            <a:ext cx="6235183" cy="827175"/>
          </a:xfrm>
        </p:spPr>
        <p:txBody>
          <a:bodyPr/>
          <a:lstStyle/>
          <a:p>
            <a:r>
              <a:rPr lang="en-GB" dirty="0"/>
              <a:t>Answering students’ questions</a:t>
            </a:r>
          </a:p>
        </p:txBody>
      </p:sp>
      <p:sp>
        <p:nvSpPr>
          <p:cNvPr id="7" name="Footer Placeholder 6">
            <a:extLst>
              <a:ext uri="{FF2B5EF4-FFF2-40B4-BE49-F238E27FC236}">
                <a16:creationId xmlns:a16="http://schemas.microsoft.com/office/drawing/2014/main" id="{6050A8FD-1C44-D122-1711-483FE4B65015}"/>
              </a:ext>
            </a:extLst>
          </p:cNvPr>
          <p:cNvSpPr>
            <a:spLocks noGrp="1"/>
          </p:cNvSpPr>
          <p:nvPr>
            <p:ph type="ftr" sz="quarter" idx="11"/>
          </p:nvPr>
        </p:nvSpPr>
        <p:spPr>
          <a:xfrm>
            <a:off x="944772" y="8923709"/>
            <a:ext cx="2875340" cy="983880"/>
          </a:xfrm>
        </p:spPr>
        <p:txBody>
          <a:bodyPr/>
          <a:lstStyle/>
          <a:p>
            <a:r>
              <a:rPr lang="en-US" dirty="0">
                <a:latin typeface="Montserrat ExtraBold"/>
              </a:rPr>
              <a:t>Designing a voter registration campaign</a:t>
            </a:r>
            <a:endParaRPr lang="en-US" b="0" dirty="0">
              <a:latin typeface="Montserrat ExtraBold"/>
            </a:endParaRPr>
          </a:p>
          <a:p>
            <a:endParaRPr lang="en-US" dirty="0"/>
          </a:p>
        </p:txBody>
      </p:sp>
      <p:sp>
        <p:nvSpPr>
          <p:cNvPr id="8" name="Slide Number Placeholder 7">
            <a:extLst>
              <a:ext uri="{FF2B5EF4-FFF2-40B4-BE49-F238E27FC236}">
                <a16:creationId xmlns:a16="http://schemas.microsoft.com/office/drawing/2014/main" id="{CA3CE4F8-9202-9A06-58A6-D476242A66B6}"/>
              </a:ext>
            </a:extLst>
          </p:cNvPr>
          <p:cNvSpPr>
            <a:spLocks noGrp="1"/>
          </p:cNvSpPr>
          <p:nvPr>
            <p:ph type="sldNum" sz="quarter" idx="12"/>
          </p:nvPr>
        </p:nvSpPr>
        <p:spPr/>
        <p:txBody>
          <a:bodyPr/>
          <a:lstStyle/>
          <a:p>
            <a:fld id="{F7145DB1-CFD2-D946-8DB8-48A07C891EE2}" type="slidenum">
              <a:rPr lang="en-US" smtClean="0"/>
              <a:t>5</a:t>
            </a:fld>
            <a:endParaRPr lang="en-US" dirty="0"/>
          </a:p>
        </p:txBody>
      </p:sp>
      <p:sp>
        <p:nvSpPr>
          <p:cNvPr id="9" name="Text Placeholder 8">
            <a:extLst>
              <a:ext uri="{FF2B5EF4-FFF2-40B4-BE49-F238E27FC236}">
                <a16:creationId xmlns:a16="http://schemas.microsoft.com/office/drawing/2014/main" id="{B7BFA937-EECC-2CA9-17CC-40EBCCFE40CC}"/>
              </a:ext>
            </a:extLst>
          </p:cNvPr>
          <p:cNvSpPr>
            <a:spLocks noGrp="1"/>
          </p:cNvSpPr>
          <p:nvPr>
            <p:ph type="body" sz="quarter" idx="14"/>
          </p:nvPr>
        </p:nvSpPr>
        <p:spPr/>
        <p:txBody>
          <a:bodyPr/>
          <a:lstStyle/>
          <a:p>
            <a:r>
              <a:rPr lang="en-GB" dirty="0">
                <a:latin typeface="Montserrat"/>
              </a:rPr>
              <a:t>LESSON PLAN</a:t>
            </a:r>
            <a:endParaRPr lang="en-US" dirty="0"/>
          </a:p>
        </p:txBody>
      </p:sp>
    </p:spTree>
    <p:extLst>
      <p:ext uri="{BB962C8B-B14F-4D97-AF65-F5344CB8AC3E}">
        <p14:creationId xmlns:p14="http://schemas.microsoft.com/office/powerpoint/2010/main" val="363636192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PersistId xmlns="f1dc5fc2-22f3-4bac-b797-10482b60afd2" xsi:nil="true"/>
    <_dlc_DocId xmlns="f1dc5fc2-22f3-4bac-b797-10482b60afd2">ECHDL-159348292-77</_dlc_DocId>
    <_dlc_DocIdUrl xmlns="f1dc5fc2-22f3-4bac-b797-10482b60afd2">
      <Url>https://electoralcommissionorguk.sharepoint.com/teams/CT_VE/_layouts/15/DocIdRedir.aspx?ID=ECHDL-159348292-77</Url>
      <Description>ECHDL-159348292-77</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2DE59F6-4966-4C63-B0DA-763794394C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dc5fc2-22f3-4bac-b797-10482b60afd2"/>
    <ds:schemaRef ds:uri="92102122-dd27-46c6-842b-543f5557a5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2D1D3E9-A2CF-47A6-92A8-EAD16EB6DB7B}">
  <ds:schemaRefs>
    <ds:schemaRef ds:uri="http://schemas.microsoft.com/sharepoint/v3/contenttype/forms"/>
  </ds:schemaRefs>
</ds:datastoreItem>
</file>

<file path=customXml/itemProps3.xml><?xml version="1.0" encoding="utf-8"?>
<ds:datastoreItem xmlns:ds="http://schemas.openxmlformats.org/officeDocument/2006/customXml" ds:itemID="{7FCF405B-3B1F-4AC4-9259-246546B40B0B}">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b644c8d-8442-43d3-b70d-a766ab8538c3"/>
    <ds:schemaRef ds:uri="c0973202-7c92-449b-a95a-8ec26691ea65"/>
    <ds:schemaRef ds:uri="http://purl.org/dc/terms/"/>
    <ds:schemaRef ds:uri="http://www.w3.org/XML/1998/namespace"/>
    <ds:schemaRef ds:uri="http://purl.org/dc/dcmitype/"/>
    <ds:schemaRef ds:uri="30b63e1e-73f1-4ef2-940b-208105d9380d"/>
    <ds:schemaRef ds:uri="82942b53-8f24-4dfd-9267-698600683b7b"/>
    <ds:schemaRef ds:uri="f1dc5fc2-22f3-4bac-b797-10482b60afd2"/>
  </ds:schemaRefs>
</ds:datastoreItem>
</file>

<file path=customXml/itemProps4.xml><?xml version="1.0" encoding="utf-8"?>
<ds:datastoreItem xmlns:ds="http://schemas.openxmlformats.org/officeDocument/2006/customXml" ds:itemID="{FF5E8D24-6CB3-4ECF-96E8-9D336E8EE81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20780</TotalTime>
  <Words>544</Words>
  <Application>Microsoft Office PowerPoint</Application>
  <PresentationFormat>Custom</PresentationFormat>
  <Paragraphs>64</Paragraphs>
  <Slides>5</Slides>
  <Notes>0</Notes>
  <HiddenSlides>0</HiddenSlides>
  <MMClips>0</MMClips>
  <ScaleCrop>false</ScaleCrop>
  <HeadingPairs>
    <vt:vector size="4" baseType="variant">
      <vt:variant>
        <vt:lpstr>Theme</vt:lpstr>
      </vt:variant>
      <vt:variant>
        <vt:i4>4</vt:i4>
      </vt:variant>
      <vt:variant>
        <vt:lpstr>Slide Titles</vt:lpstr>
      </vt:variant>
      <vt:variant>
        <vt:i4>5</vt:i4>
      </vt:variant>
    </vt:vector>
  </HeadingPairs>
  <TitlesOfParts>
    <vt:vector size="9" baseType="lpstr">
      <vt:lpstr>Office Theme</vt:lpstr>
      <vt:lpstr>1_Office Theme</vt:lpstr>
      <vt:lpstr>2_Office Theme</vt:lpstr>
      <vt:lpstr>3_Office Theme</vt:lpstr>
      <vt:lpstr>Designing a voter registration campaign</vt:lpstr>
      <vt:lpstr>Designing a voter registration campaign</vt:lpstr>
      <vt:lpstr>Designing a voter registration campaign</vt:lpstr>
      <vt:lpstr>Designing a voter registration campaign</vt:lpstr>
      <vt:lpstr>Answering students’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lastModifiedBy>Lauren Valentine</cp:lastModifiedBy>
  <cp:revision>259</cp:revision>
  <dcterms:created xsi:type="dcterms:W3CDTF">2021-11-03T17:24:43Z</dcterms:created>
  <dcterms:modified xsi:type="dcterms:W3CDTF">2025-10-07T12:13:21Z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0656ca73-c9e6-4321-aa82-e52cb1b682e3</vt:lpwstr>
  </property>
  <property fmtid="{D5CDD505-2E9C-101B-9397-08002B2CF9AE}" pid="3" name="Audience1">
    <vt:lpwstr>2;#All staff|1a1e0e6e-8d96-4235-ac5f-9f1dcc3600b0</vt:lpwstr>
  </property>
  <property fmtid="{D5CDD505-2E9C-101B-9397-08002B2CF9AE}" pid="4" name="Board Paper Subject">
    <vt:lpwstr/>
  </property>
  <property fmtid="{D5CDD505-2E9C-101B-9397-08002B2CF9AE}" pid="5" name="Calendar Year">
    <vt:lpwstr>5;#2020|c28d532a-8b9f-4fd1-84bc-f5832c3e2076</vt:lpwstr>
  </property>
  <property fmtid="{D5CDD505-2E9C-101B-9397-08002B2CF9AE}" pid="6" name="ContentTypeId">
    <vt:lpwstr>0x0101003C7AC29DE987FA4A93E6A263AADF49E0</vt:lpwstr>
  </property>
  <property fmtid="{D5CDD505-2E9C-101B-9397-08002B2CF9AE}" pid="7" name="Countries">
    <vt:lpwstr>6;#UK wide|6834a7d2-fb91-47b3-99a3-3181df52306f</vt:lpwstr>
  </property>
  <property fmtid="{D5CDD505-2E9C-101B-9397-08002B2CF9AE}" pid="8" name="ECSubject">
    <vt:lpwstr>12;#Learning|e6beb499-5ab0-4760-8695-75ca908008ae</vt:lpwstr>
  </property>
  <property fmtid="{D5CDD505-2E9C-101B-9397-08002B2CF9AE}" pid="9" name="Electoral Event">
    <vt:lpwstr/>
  </property>
  <property fmtid="{D5CDD505-2E9C-101B-9397-08002B2CF9AE}" pid="10" name="f9169cbde8cd43d083a6796edf077c19">
    <vt:lpwstr/>
  </property>
  <property fmtid="{D5CDD505-2E9C-101B-9397-08002B2CF9AE}" pid="11" name="Financial year">
    <vt:lpwstr/>
  </property>
  <property fmtid="{D5CDD505-2E9C-101B-9397-08002B2CF9AE}" pid="12" name="GPMS marking">
    <vt:lpwstr>3;#Official|77462fb2-11a1-4cd5-8628-4e6081b9477e</vt:lpwstr>
  </property>
  <property fmtid="{D5CDD505-2E9C-101B-9397-08002B2CF9AE}" pid="13" name="LINKTEK-CHUNK-1">
    <vt:lpwstr>010021{"F":2,"I":"626B-66BE-AC39-FC9F"}</vt:lpwstr>
  </property>
  <property fmtid="{D5CDD505-2E9C-101B-9397-08002B2CF9AE}" pid="14" name="MSIP_Label_fd62d909-8ced-407f-8be5-423ea0394e59_ActionId">
    <vt:lpwstr>6a577a5f-c3c5-41e9-8b78-6c43594a9be0</vt:lpwstr>
  </property>
  <property fmtid="{D5CDD505-2E9C-101B-9397-08002B2CF9AE}" pid="15" name="MSIP_Label_fd62d909-8ced-407f-8be5-423ea0394e59_ContentBits">
    <vt:lpwstr>1</vt:lpwstr>
  </property>
  <property fmtid="{D5CDD505-2E9C-101B-9397-08002B2CF9AE}" pid="16" name="MSIP_Label_fd62d909-8ced-407f-8be5-423ea0394e59_Enabled">
    <vt:lpwstr>true</vt:lpwstr>
  </property>
  <property fmtid="{D5CDD505-2E9C-101B-9397-08002B2CF9AE}" pid="17" name="MSIP_Label_fd62d909-8ced-407f-8be5-423ea0394e59_Method">
    <vt:lpwstr>Privileged</vt:lpwstr>
  </property>
  <property fmtid="{D5CDD505-2E9C-101B-9397-08002B2CF9AE}" pid="18" name="MSIP_Label_fd62d909-8ced-407f-8be5-423ea0394e59_Name">
    <vt:lpwstr>fd62d909-8ced-407f-8be5-423ea0394e59</vt:lpwstr>
  </property>
  <property fmtid="{D5CDD505-2E9C-101B-9397-08002B2CF9AE}" pid="19" name="MSIP_Label_fd62d909-8ced-407f-8be5-423ea0394e59_SetDate">
    <vt:lpwstr>2022-08-18T12:32:31Z</vt:lpwstr>
  </property>
  <property fmtid="{D5CDD505-2E9C-101B-9397-08002B2CF9AE}" pid="20" name="MSIP_Label_fd62d909-8ced-407f-8be5-423ea0394e59_SiteId">
    <vt:lpwstr>0af648de-310c-4068-8ae4-f9418bae24cc</vt:lpwstr>
  </property>
  <property fmtid="{D5CDD505-2E9C-101B-9397-08002B2CF9AE}" pid="21" name="n0ecf30723e04ad4a18670a4e17a3129">
    <vt:lpwstr/>
  </property>
  <property fmtid="{D5CDD505-2E9C-101B-9397-08002B2CF9AE}" pid="22" name="o4f6c70134b64a99b8a9c18b6cabc6d3">
    <vt:lpwstr>2020|c28d532a-8b9f-4fd1-84bc-f5832c3e2076</vt:lpwstr>
  </property>
  <property fmtid="{D5CDD505-2E9C-101B-9397-08002B2CF9AE}" pid="23" name="ApprovingBody">
    <vt:lpwstr/>
  </property>
  <property fmtid="{D5CDD505-2E9C-101B-9397-08002B2CF9AE}" pid="24" name="MediaServiceImageTags">
    <vt:lpwstr/>
  </property>
  <property fmtid="{D5CDD505-2E9C-101B-9397-08002B2CF9AE}" pid="25" name="b9ca678d06974d1b9a589aa70f41520a">
    <vt:lpwstr>UK wide|6834a7d2-fb91-47b3-99a3-3181df52306f</vt:lpwstr>
  </property>
  <property fmtid="{D5CDD505-2E9C-101B-9397-08002B2CF9AE}" pid="26" name="PeriodOfReview">
    <vt:lpwstr/>
  </property>
  <property fmtid="{D5CDD505-2E9C-101B-9397-08002B2CF9AE}" pid="27" name="b78556a5ab004a83993a9660bce6152c">
    <vt:lpwstr>All staff|1a1e0e6e-8d96-4235-ac5f-9f1dcc3600b0</vt:lpwstr>
  </property>
  <property fmtid="{D5CDD505-2E9C-101B-9397-08002B2CF9AE}" pid="28" name="Owner">
    <vt:lpwstr/>
  </property>
  <property fmtid="{D5CDD505-2E9C-101B-9397-08002B2CF9AE}" pid="29" name="j5093c87c62f4e2ea96105d295eed61a">
    <vt:lpwstr>Official|77462fb2-11a1-4cd5-8628-4e6081b9477e</vt:lpwstr>
  </property>
  <property fmtid="{D5CDD505-2E9C-101B-9397-08002B2CF9AE}" pid="30" name="k8d136f7c151492e9a8c9a3ff7eb0306">
    <vt:lpwstr>Learning|e6beb499-5ab0-4760-8695-75ca908008ae</vt:lpwstr>
  </property>
  <property fmtid="{D5CDD505-2E9C-101B-9397-08002B2CF9AE}" pid="31" name="DocumentOwner">
    <vt:lpwstr/>
  </property>
  <property fmtid="{D5CDD505-2E9C-101B-9397-08002B2CF9AE}" pid="32" name="TaxCatchAll">
    <vt:lpwstr>6;#;#12;#;#3;#;#2;#;#5;#</vt:lpwstr>
  </property>
  <property fmtid="{D5CDD505-2E9C-101B-9397-08002B2CF9AE}" pid="33" name="Retention">
    <vt:lpwstr>7 years</vt:lpwstr>
  </property>
  <property fmtid="{D5CDD505-2E9C-101B-9397-08002B2CF9AE}" pid="34" name="SeoBrowserTitle">
    <vt:lpwstr/>
  </property>
  <property fmtid="{D5CDD505-2E9C-101B-9397-08002B2CF9AE}" pid="35" name="SeoKeywords">
    <vt:lpwstr/>
  </property>
  <property fmtid="{D5CDD505-2E9C-101B-9397-08002B2CF9AE}" pid="36" name="PublishingContact">
    <vt:lpwstr/>
  </property>
  <property fmtid="{D5CDD505-2E9C-101B-9397-08002B2CF9AE}" pid="37" name="PublishingRollupImage">
    <vt:lpwstr/>
  </property>
  <property fmtid="{D5CDD505-2E9C-101B-9397-08002B2CF9AE}" pid="38" name="SummaryLinks">
    <vt:lpwstr/>
  </property>
  <property fmtid="{D5CDD505-2E9C-101B-9397-08002B2CF9AE}" pid="39" name="RobotsNoIndex">
    <vt:bool>false</vt:bool>
  </property>
  <property fmtid="{D5CDD505-2E9C-101B-9397-08002B2CF9AE}" pid="40" name="SeoMetaDescription">
    <vt:lpwstr/>
  </property>
  <property fmtid="{D5CDD505-2E9C-101B-9397-08002B2CF9AE}" pid="41" name="PublishingVariationRelationshipLinkFieldID">
    <vt:lpwstr>, </vt:lpwstr>
  </property>
  <property fmtid="{D5CDD505-2E9C-101B-9397-08002B2CF9AE}" pid="42" name="Audience">
    <vt:lpwstr/>
  </property>
  <property fmtid="{D5CDD505-2E9C-101B-9397-08002B2CF9AE}" pid="43" name="PublishingIsFurlPage">
    <vt:bool>false</vt:bool>
  </property>
  <property fmtid="{D5CDD505-2E9C-101B-9397-08002B2CF9AE}" pid="44" name="PublishingContactPicture">
    <vt:lpwstr/>
  </property>
  <property fmtid="{D5CDD505-2E9C-101B-9397-08002B2CF9AE}" pid="45" name="Comments">
    <vt:lpwstr/>
  </property>
  <property fmtid="{D5CDD505-2E9C-101B-9397-08002B2CF9AE}" pid="46" name="PublishingPageLayout">
    <vt:lpwstr/>
  </property>
  <property fmtid="{D5CDD505-2E9C-101B-9397-08002B2CF9AE}" pid="47" name="PublishingPageContent">
    <vt:lpwstr/>
  </property>
  <property fmtid="{D5CDD505-2E9C-101B-9397-08002B2CF9AE}" pid="48" name="PublishingContactEmail">
    <vt:lpwstr/>
  </property>
  <property fmtid="{D5CDD505-2E9C-101B-9397-08002B2CF9AE}" pid="49" name="PublishingPageImage">
    <vt:lpwstr/>
  </property>
  <property fmtid="{D5CDD505-2E9C-101B-9397-08002B2CF9AE}" pid="50" name="SummaryLinks2">
    <vt:lpwstr/>
  </property>
  <property fmtid="{D5CDD505-2E9C-101B-9397-08002B2CF9AE}" pid="51" name="PublishingContactName">
    <vt:lpwstr/>
  </property>
  <property fmtid="{D5CDD505-2E9C-101B-9397-08002B2CF9AE}" pid="52" name="Financial_x0020_year">
    <vt:lpwstr/>
  </property>
  <property fmtid="{D5CDD505-2E9C-101B-9397-08002B2CF9AE}" pid="53" name="Board_x0020_Paper_x0020_Subject">
    <vt:lpwstr/>
  </property>
  <property fmtid="{D5CDD505-2E9C-101B-9397-08002B2CF9AE}" pid="54" name="Calendar_x0020_Year">
    <vt:lpwstr>5;#2020|c28d532a-8b9f-4fd1-84bc-f5832c3e2076</vt:lpwstr>
  </property>
  <property fmtid="{D5CDD505-2E9C-101B-9397-08002B2CF9AE}" pid="55" name="Electoral_x0020_Event">
    <vt:lpwstr/>
  </property>
  <property fmtid="{D5CDD505-2E9C-101B-9397-08002B2CF9AE}" pid="56" name="GPMS_x0020_marking">
    <vt:lpwstr>3;#Official|77462fb2-11a1-4cd5-8628-4e6081b9477e</vt:lpwstr>
  </property>
</Properties>
</file>